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4" r:id="rId6"/>
    <p:sldId id="281" r:id="rId7"/>
    <p:sldId id="268" r:id="rId8"/>
    <p:sldId id="273" r:id="rId9"/>
    <p:sldId id="269" r:id="rId10"/>
    <p:sldId id="272" r:id="rId11"/>
    <p:sldId id="271" r:id="rId12"/>
    <p:sldId id="258" r:id="rId13"/>
    <p:sldId id="279" r:id="rId14"/>
    <p:sldId id="276" r:id="rId15"/>
    <p:sldId id="277" r:id="rId16"/>
    <p:sldId id="274" r:id="rId17"/>
    <p:sldId id="270" r:id="rId18"/>
    <p:sldId id="275" r:id="rId19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9" autoAdjust="0"/>
    <p:restoredTop sz="86477" autoAdjust="0"/>
  </p:normalViewPr>
  <p:slideViewPr>
    <p:cSldViewPr snapToGrid="0">
      <p:cViewPr>
        <p:scale>
          <a:sx n="70" d="100"/>
          <a:sy n="70" d="100"/>
        </p:scale>
        <p:origin x="-135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5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2"/>
    </p:cViewPr>
  </p:sorterViewPr>
  <p:notesViewPr>
    <p:cSldViewPr snapToGrid="0" showGuides="1"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282D6-C654-4B0C-B7FB-3D0647861B60}" type="doc">
      <dgm:prSet loTypeId="urn:microsoft.com/office/officeart/2005/8/layout/hList2#1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201751D8-E074-48BC-B186-642F057008B4}">
      <dgm:prSet phldrT="[Text]"/>
      <dgm:spPr/>
      <dgm:t>
        <a:bodyPr/>
        <a:lstStyle/>
        <a:p>
          <a:endParaRPr lang="en-GB" dirty="0"/>
        </a:p>
      </dgm:t>
    </dgm:pt>
    <dgm:pt modelId="{396773FC-AF6E-4960-AFBA-2F571F26E04F}" type="parTrans" cxnId="{4CB1D152-04AA-41B1-B958-F4BA9C736F9D}">
      <dgm:prSet/>
      <dgm:spPr/>
      <dgm:t>
        <a:bodyPr/>
        <a:lstStyle/>
        <a:p>
          <a:endParaRPr lang="en-GB"/>
        </a:p>
      </dgm:t>
    </dgm:pt>
    <dgm:pt modelId="{F874CCF9-F3DA-4373-86A9-03DDC1CCC700}" type="sibTrans" cxnId="{4CB1D152-04AA-41B1-B958-F4BA9C736F9D}">
      <dgm:prSet/>
      <dgm:spPr/>
      <dgm:t>
        <a:bodyPr/>
        <a:lstStyle/>
        <a:p>
          <a:endParaRPr lang="en-GB"/>
        </a:p>
      </dgm:t>
    </dgm:pt>
    <dgm:pt modelId="{61003D28-1B1C-42F9-B6EB-070A2BF8F752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FC074AA8-838D-4366-8D26-A04DAFA4ADC9}" type="parTrans" cxnId="{BFF145CE-6598-42B5-B35C-D4681F30FD5D}">
      <dgm:prSet/>
      <dgm:spPr/>
      <dgm:t>
        <a:bodyPr/>
        <a:lstStyle/>
        <a:p>
          <a:endParaRPr lang="en-GB"/>
        </a:p>
      </dgm:t>
    </dgm:pt>
    <dgm:pt modelId="{321975A2-FAC5-4585-91F1-C165578FEEE7}" type="sibTrans" cxnId="{BFF145CE-6598-42B5-B35C-D4681F30FD5D}">
      <dgm:prSet/>
      <dgm:spPr/>
      <dgm:t>
        <a:bodyPr/>
        <a:lstStyle/>
        <a:p>
          <a:endParaRPr lang="en-GB"/>
        </a:p>
      </dgm:t>
    </dgm:pt>
    <dgm:pt modelId="{79668D43-3A14-4A1B-80C3-53B06B570A5D}">
      <dgm:prSet phldrT="[Text]"/>
      <dgm:spPr/>
      <dgm:t>
        <a:bodyPr/>
        <a:lstStyle/>
        <a:p>
          <a:endParaRPr lang="en-GB" sz="2100" dirty="0"/>
        </a:p>
      </dgm:t>
    </dgm:pt>
    <dgm:pt modelId="{079A86B8-3C08-4A0E-9765-1AD359FD5690}" type="parTrans" cxnId="{D184F228-BF6C-4D87-92E9-23941A86B8E6}">
      <dgm:prSet/>
      <dgm:spPr/>
      <dgm:t>
        <a:bodyPr/>
        <a:lstStyle/>
        <a:p>
          <a:endParaRPr lang="en-GB"/>
        </a:p>
      </dgm:t>
    </dgm:pt>
    <dgm:pt modelId="{AB852134-9551-45BB-A16B-82CC7C6E911D}" type="sibTrans" cxnId="{D184F228-BF6C-4D87-92E9-23941A86B8E6}">
      <dgm:prSet/>
      <dgm:spPr/>
      <dgm:t>
        <a:bodyPr/>
        <a:lstStyle/>
        <a:p>
          <a:endParaRPr lang="en-GB"/>
        </a:p>
      </dgm:t>
    </dgm:pt>
    <dgm:pt modelId="{1FBAFD68-AF2C-4EC8-B570-AED1A48F384F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Flu like symptoms</a:t>
          </a:r>
        </a:p>
      </dgm:t>
    </dgm:pt>
    <dgm:pt modelId="{45229693-9EC7-45B2-96A7-A6E3A28641B4}" type="parTrans" cxnId="{4EB36154-52C7-4237-BA95-0036D3D6AF88}">
      <dgm:prSet/>
      <dgm:spPr/>
      <dgm:t>
        <a:bodyPr/>
        <a:lstStyle/>
        <a:p>
          <a:endParaRPr lang="en-GB"/>
        </a:p>
      </dgm:t>
    </dgm:pt>
    <dgm:pt modelId="{2D613907-4D11-4650-9B1D-D8B0B7FB4D21}" type="sibTrans" cxnId="{4EB36154-52C7-4237-BA95-0036D3D6AF88}">
      <dgm:prSet/>
      <dgm:spPr/>
      <dgm:t>
        <a:bodyPr/>
        <a:lstStyle/>
        <a:p>
          <a:endParaRPr lang="en-GB"/>
        </a:p>
      </dgm:t>
    </dgm:pt>
    <dgm:pt modelId="{DBF6FEDE-541F-4EF9-BEE7-208BA36C8A6C}">
      <dgm:prSet phldrT="[Text]"/>
      <dgm:spPr/>
      <dgm:t>
        <a:bodyPr/>
        <a:lstStyle/>
        <a:p>
          <a:endParaRPr lang="en-GB" sz="2100" dirty="0"/>
        </a:p>
      </dgm:t>
    </dgm:pt>
    <dgm:pt modelId="{524E59B6-EC48-4DDA-A7A6-6B5E2DD07D89}" type="parTrans" cxnId="{9B61BD6B-4793-4E24-81E7-9BB8FA3ECACF}">
      <dgm:prSet/>
      <dgm:spPr/>
      <dgm:t>
        <a:bodyPr/>
        <a:lstStyle/>
        <a:p>
          <a:endParaRPr lang="en-GB"/>
        </a:p>
      </dgm:t>
    </dgm:pt>
    <dgm:pt modelId="{DD0FB41D-A2D6-49DC-A71D-0C5587F7243C}" type="sibTrans" cxnId="{9B61BD6B-4793-4E24-81E7-9BB8FA3ECACF}">
      <dgm:prSet/>
      <dgm:spPr/>
      <dgm:t>
        <a:bodyPr/>
        <a:lstStyle/>
        <a:p>
          <a:endParaRPr lang="en-GB"/>
        </a:p>
      </dgm:t>
    </dgm:pt>
    <dgm:pt modelId="{F8188285-3F2A-406A-A264-99672E439C26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Cognitive difficulties – poor memory, concentration, word finding, poor attention.</a:t>
          </a:r>
        </a:p>
      </dgm:t>
    </dgm:pt>
    <dgm:pt modelId="{7E561F4C-8C5D-4FEC-A30E-6B7A40F80E87}" type="parTrans" cxnId="{6F5E2820-5891-447B-9EE8-CC553834E3C8}">
      <dgm:prSet/>
      <dgm:spPr/>
      <dgm:t>
        <a:bodyPr/>
        <a:lstStyle/>
        <a:p>
          <a:endParaRPr lang="en-GB"/>
        </a:p>
      </dgm:t>
    </dgm:pt>
    <dgm:pt modelId="{BE9FB1FC-CFC1-45E3-A755-980238CC76F8}" type="sibTrans" cxnId="{6F5E2820-5891-447B-9EE8-CC553834E3C8}">
      <dgm:prSet/>
      <dgm:spPr/>
      <dgm:t>
        <a:bodyPr/>
        <a:lstStyle/>
        <a:p>
          <a:endParaRPr lang="en-GB"/>
        </a:p>
      </dgm:t>
    </dgm:pt>
    <dgm:pt modelId="{95CC4767-6C09-49AD-BF69-2977243EA91B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Muscle/joint pain</a:t>
          </a:r>
        </a:p>
      </dgm:t>
    </dgm:pt>
    <dgm:pt modelId="{00F90DCB-22A1-45FE-9B91-82F8DB270ACC}" type="parTrans" cxnId="{F48B0C3C-9089-4CCD-A627-49D8C5EDE4F1}">
      <dgm:prSet/>
      <dgm:spPr/>
      <dgm:t>
        <a:bodyPr/>
        <a:lstStyle/>
        <a:p>
          <a:endParaRPr lang="en-GB"/>
        </a:p>
      </dgm:t>
    </dgm:pt>
    <dgm:pt modelId="{428F2E0C-FF96-4DDE-8B7F-8EE96A1471E9}" type="sibTrans" cxnId="{F48B0C3C-9089-4CCD-A627-49D8C5EDE4F1}">
      <dgm:prSet/>
      <dgm:spPr/>
      <dgm:t>
        <a:bodyPr/>
        <a:lstStyle/>
        <a:p>
          <a:endParaRPr lang="en-GB"/>
        </a:p>
      </dgm:t>
    </dgm:pt>
    <dgm:pt modelId="{8C2BA2F5-08F8-4423-BC37-969984245F4A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Headaches</a:t>
          </a:r>
        </a:p>
      </dgm:t>
    </dgm:pt>
    <dgm:pt modelId="{71992918-59E4-41FC-A313-3963092512B1}" type="parTrans" cxnId="{C013C29B-5871-49F0-8C80-5D2B3711142E}">
      <dgm:prSet/>
      <dgm:spPr/>
      <dgm:t>
        <a:bodyPr/>
        <a:lstStyle/>
        <a:p>
          <a:endParaRPr lang="en-GB"/>
        </a:p>
      </dgm:t>
    </dgm:pt>
    <dgm:pt modelId="{BA456868-6486-4550-97E8-F5F9B0E79EEC}" type="sibTrans" cxnId="{C013C29B-5871-49F0-8C80-5D2B3711142E}">
      <dgm:prSet/>
      <dgm:spPr/>
      <dgm:t>
        <a:bodyPr/>
        <a:lstStyle/>
        <a:p>
          <a:endParaRPr lang="en-GB"/>
        </a:p>
      </dgm:t>
    </dgm:pt>
    <dgm:pt modelId="{169B8202-8F83-4B1C-A13F-62B16B232D2C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34E98129-A426-4DC4-92ED-C579AF9BBF9F}" type="parTrans" cxnId="{0E43F9BD-6923-4DB2-AABC-1C739293D459}">
      <dgm:prSet/>
      <dgm:spPr/>
      <dgm:t>
        <a:bodyPr/>
        <a:lstStyle/>
        <a:p>
          <a:endParaRPr lang="en-GB"/>
        </a:p>
      </dgm:t>
    </dgm:pt>
    <dgm:pt modelId="{8C29F2C8-9944-4C19-874C-08AA61FAD65D}" type="sibTrans" cxnId="{0E43F9BD-6923-4DB2-AABC-1C739293D459}">
      <dgm:prSet/>
      <dgm:spPr/>
      <dgm:t>
        <a:bodyPr/>
        <a:lstStyle/>
        <a:p>
          <a:endParaRPr lang="en-GB"/>
        </a:p>
      </dgm:t>
    </dgm:pt>
    <dgm:pt modelId="{86664BAF-6497-4759-B7EE-106F933E59AE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Sleep disturbances</a:t>
          </a:r>
        </a:p>
      </dgm:t>
    </dgm:pt>
    <dgm:pt modelId="{0E1B4191-F241-4009-B47F-A280291E0283}" type="parTrans" cxnId="{40E2DC25-D22A-4F6F-8BFD-422AE805B963}">
      <dgm:prSet/>
      <dgm:spPr/>
      <dgm:t>
        <a:bodyPr/>
        <a:lstStyle/>
        <a:p>
          <a:endParaRPr lang="en-GB"/>
        </a:p>
      </dgm:t>
    </dgm:pt>
    <dgm:pt modelId="{9C5718D1-A977-49CF-82A8-CECA3B2AD5B0}" type="sibTrans" cxnId="{40E2DC25-D22A-4F6F-8BFD-422AE805B963}">
      <dgm:prSet/>
      <dgm:spPr/>
      <dgm:t>
        <a:bodyPr/>
        <a:lstStyle/>
        <a:p>
          <a:endParaRPr lang="en-GB"/>
        </a:p>
      </dgm:t>
    </dgm:pt>
    <dgm:pt modelId="{5EB43F66-F6ED-47F5-A321-F0B44C60D811}">
      <dgm:prSet phldrT="[Text]"/>
      <dgm:spPr/>
      <dgm:t>
        <a:bodyPr/>
        <a:lstStyle/>
        <a:p>
          <a:endParaRPr lang="en-GB" sz="2100" dirty="0"/>
        </a:p>
      </dgm:t>
    </dgm:pt>
    <dgm:pt modelId="{AE1035C4-D4C0-420F-BE75-5735C1875982}" type="parTrans" cxnId="{E2AEBAB6-6F86-40AC-B105-FF79FC3F474E}">
      <dgm:prSet/>
      <dgm:spPr/>
      <dgm:t>
        <a:bodyPr/>
        <a:lstStyle/>
        <a:p>
          <a:endParaRPr lang="en-GB"/>
        </a:p>
      </dgm:t>
    </dgm:pt>
    <dgm:pt modelId="{C31C5A23-7287-40CA-84A2-9F0E2456DA84}" type="sibTrans" cxnId="{E2AEBAB6-6F86-40AC-B105-FF79FC3F474E}">
      <dgm:prSet/>
      <dgm:spPr/>
      <dgm:t>
        <a:bodyPr/>
        <a:lstStyle/>
        <a:p>
          <a:endParaRPr lang="en-GB"/>
        </a:p>
      </dgm:t>
    </dgm:pt>
    <dgm:pt modelId="{127FE8D1-DE47-4E01-85B4-5BD15EE5D4DF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Physical, mental &amp; emotional affects</a:t>
          </a:r>
        </a:p>
      </dgm:t>
    </dgm:pt>
    <dgm:pt modelId="{30AFBF22-B4B6-4B66-B231-94D0F8652FFC}" type="parTrans" cxnId="{137FD84A-3233-48D4-88B0-2AF1D52DB79E}">
      <dgm:prSet/>
      <dgm:spPr/>
      <dgm:t>
        <a:bodyPr/>
        <a:lstStyle/>
        <a:p>
          <a:endParaRPr lang="en-GB"/>
        </a:p>
      </dgm:t>
    </dgm:pt>
    <dgm:pt modelId="{27D5543A-7CDE-4278-B115-F25C74265C5C}" type="sibTrans" cxnId="{137FD84A-3233-48D4-88B0-2AF1D52DB79E}">
      <dgm:prSet/>
      <dgm:spPr/>
      <dgm:t>
        <a:bodyPr/>
        <a:lstStyle/>
        <a:p>
          <a:endParaRPr lang="en-GB"/>
        </a:p>
      </dgm:t>
    </dgm:pt>
    <dgm:pt modelId="{CF628F71-260D-43EE-BF6C-8C0D46E1F6DC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EBE8C9C3-C3D1-4123-B87D-14341744B34C}" type="parTrans" cxnId="{FB39F382-9052-4328-BE90-A2ACB53126B0}">
      <dgm:prSet/>
      <dgm:spPr/>
      <dgm:t>
        <a:bodyPr/>
        <a:lstStyle/>
        <a:p>
          <a:endParaRPr lang="en-GB"/>
        </a:p>
      </dgm:t>
    </dgm:pt>
    <dgm:pt modelId="{93E39AAD-EA1B-4644-968E-A609490FE6C2}" type="sibTrans" cxnId="{FB39F382-9052-4328-BE90-A2ACB53126B0}">
      <dgm:prSet/>
      <dgm:spPr/>
      <dgm:t>
        <a:bodyPr/>
        <a:lstStyle/>
        <a:p>
          <a:endParaRPr lang="en-GB"/>
        </a:p>
      </dgm:t>
    </dgm:pt>
    <dgm:pt modelId="{D85506CF-51C6-4524-A4FB-0CAA40B9A565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Breathless after a small task</a:t>
          </a:r>
        </a:p>
      </dgm:t>
    </dgm:pt>
    <dgm:pt modelId="{0FE02227-1397-4AFB-828F-6719CE894846}" type="parTrans" cxnId="{B5D6C771-07E3-4E6C-A186-5AA2839C3606}">
      <dgm:prSet/>
      <dgm:spPr/>
      <dgm:t>
        <a:bodyPr/>
        <a:lstStyle/>
        <a:p>
          <a:endParaRPr lang="en-GB"/>
        </a:p>
      </dgm:t>
    </dgm:pt>
    <dgm:pt modelId="{6DB3DBCC-B269-4B6A-85AA-1E9C74F03DBA}" type="sibTrans" cxnId="{B5D6C771-07E3-4E6C-A186-5AA2839C3606}">
      <dgm:prSet/>
      <dgm:spPr/>
      <dgm:t>
        <a:bodyPr/>
        <a:lstStyle/>
        <a:p>
          <a:endParaRPr lang="en-GB"/>
        </a:p>
      </dgm:t>
    </dgm:pt>
    <dgm:pt modelId="{70DCEFF1-72D2-48A3-B193-D06D7C0A15FD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Dizziness</a:t>
          </a:r>
        </a:p>
      </dgm:t>
    </dgm:pt>
    <dgm:pt modelId="{543F763D-4449-43F6-817E-BF957D591283}" type="parTrans" cxnId="{C9B08954-B60F-4C21-9013-0784F3A0DC5B}">
      <dgm:prSet/>
      <dgm:spPr/>
      <dgm:t>
        <a:bodyPr/>
        <a:lstStyle/>
        <a:p>
          <a:endParaRPr lang="en-GB"/>
        </a:p>
      </dgm:t>
    </dgm:pt>
    <dgm:pt modelId="{3FE5F323-8CFB-4A23-B1BB-65C5840C82C2}" type="sibTrans" cxnId="{C9B08954-B60F-4C21-9013-0784F3A0DC5B}">
      <dgm:prSet/>
      <dgm:spPr/>
      <dgm:t>
        <a:bodyPr/>
        <a:lstStyle/>
        <a:p>
          <a:endParaRPr lang="en-GB"/>
        </a:p>
      </dgm:t>
    </dgm:pt>
    <dgm:pt modelId="{C4AAEEE9-E1B4-457E-94BB-CC73D28CCC76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Nausea</a:t>
          </a:r>
        </a:p>
      </dgm:t>
    </dgm:pt>
    <dgm:pt modelId="{82B3CCA3-6304-4903-B706-3054FBCF73FC}" type="parTrans" cxnId="{52AF4555-7EFF-4727-9ECD-D07D0CA28F51}">
      <dgm:prSet/>
      <dgm:spPr/>
      <dgm:t>
        <a:bodyPr/>
        <a:lstStyle/>
        <a:p>
          <a:endParaRPr lang="en-GB"/>
        </a:p>
      </dgm:t>
    </dgm:pt>
    <dgm:pt modelId="{A42C93DE-4114-4D5F-A43A-7E193A8E0BCF}" type="sibTrans" cxnId="{52AF4555-7EFF-4727-9ECD-D07D0CA28F51}">
      <dgm:prSet/>
      <dgm:spPr/>
      <dgm:t>
        <a:bodyPr/>
        <a:lstStyle/>
        <a:p>
          <a:endParaRPr lang="en-GB"/>
        </a:p>
      </dgm:t>
    </dgm:pt>
    <dgm:pt modelId="{EAED52B1-FF03-44BF-ADDA-8BF1F910F3CD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Palpitations</a:t>
          </a:r>
        </a:p>
      </dgm:t>
    </dgm:pt>
    <dgm:pt modelId="{DB5AF865-9D45-4451-8E33-6CC9B99AB28E}" type="parTrans" cxnId="{93FF43D4-1C4A-4E7F-BB0E-68B10E3C5E82}">
      <dgm:prSet/>
      <dgm:spPr/>
      <dgm:t>
        <a:bodyPr/>
        <a:lstStyle/>
        <a:p>
          <a:endParaRPr lang="en-GB"/>
        </a:p>
      </dgm:t>
    </dgm:pt>
    <dgm:pt modelId="{E3C8C922-DD88-45F5-9983-824711452C4F}" type="sibTrans" cxnId="{93FF43D4-1C4A-4E7F-BB0E-68B10E3C5E82}">
      <dgm:prSet/>
      <dgm:spPr/>
      <dgm:t>
        <a:bodyPr/>
        <a:lstStyle/>
        <a:p>
          <a:endParaRPr lang="en-GB"/>
        </a:p>
      </dgm:t>
    </dgm:pt>
    <dgm:pt modelId="{622B90B2-7656-47AF-A77B-56BD99B3BF5D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Negative thought patterns</a:t>
          </a:r>
        </a:p>
      </dgm:t>
    </dgm:pt>
    <dgm:pt modelId="{CFAB23FC-73AA-4B9A-A41F-F64B5A69B754}" type="parTrans" cxnId="{02EB63C2-391C-44DF-96F9-E3F22367DEF3}">
      <dgm:prSet/>
      <dgm:spPr/>
      <dgm:t>
        <a:bodyPr/>
        <a:lstStyle/>
        <a:p>
          <a:endParaRPr lang="en-GB"/>
        </a:p>
      </dgm:t>
    </dgm:pt>
    <dgm:pt modelId="{8249013E-1E5B-45B5-8FFE-E3A082805CB0}" type="sibTrans" cxnId="{02EB63C2-391C-44DF-96F9-E3F22367DEF3}">
      <dgm:prSet/>
      <dgm:spPr/>
      <dgm:t>
        <a:bodyPr/>
        <a:lstStyle/>
        <a:p>
          <a:endParaRPr lang="en-GB"/>
        </a:p>
      </dgm:t>
    </dgm:pt>
    <dgm:pt modelId="{5D294234-905F-409C-A916-B1712C2B358F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IBS symptoms</a:t>
          </a:r>
        </a:p>
      </dgm:t>
    </dgm:pt>
    <dgm:pt modelId="{40FF7C99-FA4B-4174-9C5D-6CB75CAB48C4}" type="parTrans" cxnId="{0269FEC9-CF57-45A8-AC90-81BA5689142A}">
      <dgm:prSet/>
      <dgm:spPr/>
      <dgm:t>
        <a:bodyPr/>
        <a:lstStyle/>
        <a:p>
          <a:endParaRPr lang="en-GB"/>
        </a:p>
      </dgm:t>
    </dgm:pt>
    <dgm:pt modelId="{AEC3CCE9-DA4C-4847-9FB2-DB81EAD96EB8}" type="sibTrans" cxnId="{0269FEC9-CF57-45A8-AC90-81BA5689142A}">
      <dgm:prSet/>
      <dgm:spPr/>
      <dgm:t>
        <a:bodyPr/>
        <a:lstStyle/>
        <a:p>
          <a:endParaRPr lang="en-GB"/>
        </a:p>
      </dgm:t>
    </dgm:pt>
    <dgm:pt modelId="{4D9AB5B0-0AE3-4B54-9EE5-871F2D3CD8D8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4D6F5610-9CFD-4583-93D2-EB158CD5A484}" type="parTrans" cxnId="{BEFA62ED-6BED-423D-BD9F-D389A7513591}">
      <dgm:prSet/>
      <dgm:spPr/>
      <dgm:t>
        <a:bodyPr/>
        <a:lstStyle/>
        <a:p>
          <a:endParaRPr lang="en-GB"/>
        </a:p>
      </dgm:t>
    </dgm:pt>
    <dgm:pt modelId="{0CCF2552-A034-4128-AE0D-3F6EFC5507AC}" type="sibTrans" cxnId="{BEFA62ED-6BED-423D-BD9F-D389A7513591}">
      <dgm:prSet/>
      <dgm:spPr/>
      <dgm:t>
        <a:bodyPr/>
        <a:lstStyle/>
        <a:p>
          <a:endParaRPr lang="en-GB"/>
        </a:p>
      </dgm:t>
    </dgm:pt>
    <dgm:pt modelId="{6B7E1403-91D2-4554-AADC-8AE2E4A53827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Difficulty making decisions</a:t>
          </a:r>
        </a:p>
      </dgm:t>
    </dgm:pt>
    <dgm:pt modelId="{344647D8-20D6-4FD2-A2A2-7123BD7BD6AC}" type="parTrans" cxnId="{7D260BEC-20F7-43D9-842C-AFD5968A2693}">
      <dgm:prSet/>
      <dgm:spPr/>
      <dgm:t>
        <a:bodyPr/>
        <a:lstStyle/>
        <a:p>
          <a:endParaRPr lang="en-GB"/>
        </a:p>
      </dgm:t>
    </dgm:pt>
    <dgm:pt modelId="{E9C7F4AF-E8E5-4861-9A06-930656C37B1F}" type="sibTrans" cxnId="{7D260BEC-20F7-43D9-842C-AFD5968A2693}">
      <dgm:prSet/>
      <dgm:spPr/>
      <dgm:t>
        <a:bodyPr/>
        <a:lstStyle/>
        <a:p>
          <a:endParaRPr lang="en-GB"/>
        </a:p>
      </dgm:t>
    </dgm:pt>
    <dgm:pt modelId="{2E0CC2F0-1729-44C7-A3B4-D1FCE25E54FE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Sensory sensitisation.</a:t>
          </a:r>
        </a:p>
      </dgm:t>
    </dgm:pt>
    <dgm:pt modelId="{3D54C362-E954-4695-92B7-26A9D4E4D77F}" type="parTrans" cxnId="{1B217D21-4EC8-4B2C-82BB-503B7EDE1709}">
      <dgm:prSet/>
      <dgm:spPr/>
      <dgm:t>
        <a:bodyPr/>
        <a:lstStyle/>
        <a:p>
          <a:endParaRPr lang="en-GB"/>
        </a:p>
      </dgm:t>
    </dgm:pt>
    <dgm:pt modelId="{36946D3C-02B5-4AD8-88C3-32EC621CD682}" type="sibTrans" cxnId="{1B217D21-4EC8-4B2C-82BB-503B7EDE1709}">
      <dgm:prSet/>
      <dgm:spPr/>
      <dgm:t>
        <a:bodyPr/>
        <a:lstStyle/>
        <a:p>
          <a:endParaRPr lang="en-GB"/>
        </a:p>
      </dgm:t>
    </dgm:pt>
    <dgm:pt modelId="{5E0BEA9B-20A3-4443-8F96-EA907AE1574F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9A35C6A7-CEF0-4069-8058-F3D89FE6C695}" type="parTrans" cxnId="{85CB363F-8C70-4531-BCA7-50E9CC73271C}">
      <dgm:prSet/>
      <dgm:spPr/>
      <dgm:t>
        <a:bodyPr/>
        <a:lstStyle/>
        <a:p>
          <a:endParaRPr lang="en-GB"/>
        </a:p>
      </dgm:t>
    </dgm:pt>
    <dgm:pt modelId="{6FF6C145-9FD8-4E41-8E32-E5D86E3FD149}" type="sibTrans" cxnId="{85CB363F-8C70-4531-BCA7-50E9CC73271C}">
      <dgm:prSet/>
      <dgm:spPr/>
      <dgm:t>
        <a:bodyPr/>
        <a:lstStyle/>
        <a:p>
          <a:endParaRPr lang="en-GB"/>
        </a:p>
      </dgm:t>
    </dgm:pt>
    <dgm:pt modelId="{7B17B3E2-922E-4D40-8A27-AD770A4F0AD4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BBF4803C-C816-45B2-91F8-E273ECC6551A}" type="parTrans" cxnId="{A87DCAD3-DB17-4BA9-AF17-EBB35BD5905A}">
      <dgm:prSet/>
      <dgm:spPr/>
      <dgm:t>
        <a:bodyPr/>
        <a:lstStyle/>
        <a:p>
          <a:endParaRPr lang="en-GB"/>
        </a:p>
      </dgm:t>
    </dgm:pt>
    <dgm:pt modelId="{5EB876A1-E4CC-42F0-80CA-4F0F0A8AD190}" type="sibTrans" cxnId="{A87DCAD3-DB17-4BA9-AF17-EBB35BD5905A}">
      <dgm:prSet/>
      <dgm:spPr/>
      <dgm:t>
        <a:bodyPr/>
        <a:lstStyle/>
        <a:p>
          <a:endParaRPr lang="en-GB"/>
        </a:p>
      </dgm:t>
    </dgm:pt>
    <dgm:pt modelId="{11BC847E-38F6-4FEE-A0FD-882FEEF9587D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Feeling anxious/ depressed</a:t>
          </a:r>
        </a:p>
      </dgm:t>
    </dgm:pt>
    <dgm:pt modelId="{EF32B84C-B8E9-4A95-882B-135BEF543714}" type="parTrans" cxnId="{8FCE4E2A-4F51-41A7-B6F4-135F0E540320}">
      <dgm:prSet/>
      <dgm:spPr/>
      <dgm:t>
        <a:bodyPr/>
        <a:lstStyle/>
        <a:p>
          <a:endParaRPr lang="en-GB"/>
        </a:p>
      </dgm:t>
    </dgm:pt>
    <dgm:pt modelId="{04A3B33B-A3A2-431F-BE56-2DF03404CF67}" type="sibTrans" cxnId="{8FCE4E2A-4F51-41A7-B6F4-135F0E540320}">
      <dgm:prSet/>
      <dgm:spPr/>
      <dgm:t>
        <a:bodyPr/>
        <a:lstStyle/>
        <a:p>
          <a:endParaRPr lang="en-GB"/>
        </a:p>
      </dgm:t>
    </dgm:pt>
    <dgm:pt modelId="{EB4C8749-E367-40E8-8C3C-6AA552026421}">
      <dgm:prSet phldrT="[Text]" custT="1"/>
      <dgm:spPr/>
      <dgm:t>
        <a:bodyPr/>
        <a:lstStyle/>
        <a:p>
          <a:endParaRPr lang="en-GB" sz="2000" dirty="0">
            <a:latin typeface="Arial" pitchFamily="34" charset="0"/>
            <a:cs typeface="Arial" pitchFamily="34" charset="0"/>
          </a:endParaRPr>
        </a:p>
      </dgm:t>
    </dgm:pt>
    <dgm:pt modelId="{49FA24F7-D9B9-413D-A2C2-AE5EFF97FB09}" type="parTrans" cxnId="{66E23205-D0C7-4A50-8193-5BC1E159A1C3}">
      <dgm:prSet/>
      <dgm:spPr/>
      <dgm:t>
        <a:bodyPr/>
        <a:lstStyle/>
        <a:p>
          <a:endParaRPr lang="en-GB"/>
        </a:p>
      </dgm:t>
    </dgm:pt>
    <dgm:pt modelId="{55C67C1D-5572-42B2-AB59-9A1BEC1B0C0B}" type="sibTrans" cxnId="{66E23205-D0C7-4A50-8193-5BC1E159A1C3}">
      <dgm:prSet/>
      <dgm:spPr/>
      <dgm:t>
        <a:bodyPr/>
        <a:lstStyle/>
        <a:p>
          <a:endParaRPr lang="en-GB"/>
        </a:p>
      </dgm:t>
    </dgm:pt>
    <dgm:pt modelId="{13EB1AA0-876A-446F-9DC4-B0DCC623D298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Decreased motivation</a:t>
          </a:r>
        </a:p>
      </dgm:t>
    </dgm:pt>
    <dgm:pt modelId="{1839B437-BF58-45C9-A5B6-5C818435E16C}" type="parTrans" cxnId="{48F5F57D-5FA5-49BE-ADA6-ABD77396558A}">
      <dgm:prSet/>
      <dgm:spPr/>
      <dgm:t>
        <a:bodyPr/>
        <a:lstStyle/>
        <a:p>
          <a:endParaRPr lang="en-GB"/>
        </a:p>
      </dgm:t>
    </dgm:pt>
    <dgm:pt modelId="{8DBA60F3-4207-4AD5-BF87-97B718A13CEC}" type="sibTrans" cxnId="{48F5F57D-5FA5-49BE-ADA6-ABD77396558A}">
      <dgm:prSet/>
      <dgm:spPr/>
      <dgm:t>
        <a:bodyPr/>
        <a:lstStyle/>
        <a:p>
          <a:endParaRPr lang="en-GB"/>
        </a:p>
      </dgm:t>
    </dgm:pt>
    <dgm:pt modelId="{1950E121-F6EF-4AF5-A103-399F51EDA5B2}" type="pres">
      <dgm:prSet presAssocID="{762282D6-C654-4B0C-B7FB-3D0647861B6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3E1F3A3-A3F7-4D48-8217-61813044CCB3}" type="pres">
      <dgm:prSet presAssocID="{201751D8-E074-48BC-B186-642F057008B4}" presName="compositeNode" presStyleCnt="0">
        <dgm:presLayoutVars>
          <dgm:bulletEnabled val="1"/>
        </dgm:presLayoutVars>
      </dgm:prSet>
      <dgm:spPr/>
    </dgm:pt>
    <dgm:pt modelId="{761AA157-7335-4582-A49A-7E76955E7CE6}" type="pres">
      <dgm:prSet presAssocID="{201751D8-E074-48BC-B186-642F057008B4}" presName="image" presStyleLbl="fgImgPlace1" presStyleIdx="0" presStyleCnt="3" custScaleX="175650" custScaleY="174890"/>
      <dgm:spPr/>
    </dgm:pt>
    <dgm:pt modelId="{23EA0617-91FB-4F3F-BCA4-53344E0AF942}" type="pres">
      <dgm:prSet presAssocID="{201751D8-E074-48BC-B186-642F057008B4}" presName="childNode" presStyleLbl="node1" presStyleIdx="0" presStyleCnt="3" custScaleX="171209" custScaleY="98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1DADB2-AC36-45CA-9CDA-8506CC83FF30}" type="pres">
      <dgm:prSet presAssocID="{201751D8-E074-48BC-B186-642F057008B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BD15DE-7446-432B-8F94-E076BBCA086E}" type="pres">
      <dgm:prSet presAssocID="{F874CCF9-F3DA-4373-86A9-03DDC1CCC700}" presName="sibTrans" presStyleCnt="0"/>
      <dgm:spPr/>
    </dgm:pt>
    <dgm:pt modelId="{5EB8AF75-B082-44C4-BFCD-71D61C581EF0}" type="pres">
      <dgm:prSet presAssocID="{5EB43F66-F6ED-47F5-A321-F0B44C60D811}" presName="compositeNode" presStyleCnt="0">
        <dgm:presLayoutVars>
          <dgm:bulletEnabled val="1"/>
        </dgm:presLayoutVars>
      </dgm:prSet>
      <dgm:spPr/>
    </dgm:pt>
    <dgm:pt modelId="{BCB4580B-DD01-47BE-88C8-4E074909F2CA}" type="pres">
      <dgm:prSet presAssocID="{5EB43F66-F6ED-47F5-A321-F0B44C60D811}" presName="image" presStyleLbl="fgImgPlace1" presStyleIdx="1" presStyleCnt="3" custScaleX="175039" custScaleY="174966"/>
      <dgm:spPr/>
    </dgm:pt>
    <dgm:pt modelId="{B60AF96D-987D-49AE-B790-D7D86CCD78C9}" type="pres">
      <dgm:prSet presAssocID="{5EB43F66-F6ED-47F5-A321-F0B44C60D811}" presName="childNode" presStyleLbl="node1" presStyleIdx="1" presStyleCnt="3" custScaleX="180370" custLinFactNeighborX="-2871" custLinFactNeighborY="-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980A19-C7DB-44B8-86B8-1E4E58B2C4F8}" type="pres">
      <dgm:prSet presAssocID="{5EB43F66-F6ED-47F5-A321-F0B44C60D81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90900C-F8F4-4608-80C2-E4EF0CD20C81}" type="pres">
      <dgm:prSet presAssocID="{C31C5A23-7287-40CA-84A2-9F0E2456DA84}" presName="sibTrans" presStyleCnt="0"/>
      <dgm:spPr/>
    </dgm:pt>
    <dgm:pt modelId="{D16CC60C-31D9-4F0C-99C1-6BEFD20B5988}" type="pres">
      <dgm:prSet presAssocID="{79668D43-3A14-4A1B-80C3-53B06B570A5D}" presName="compositeNode" presStyleCnt="0">
        <dgm:presLayoutVars>
          <dgm:bulletEnabled val="1"/>
        </dgm:presLayoutVars>
      </dgm:prSet>
      <dgm:spPr/>
    </dgm:pt>
    <dgm:pt modelId="{D50F2DC3-CB10-4563-9B67-ABA4DBCA44CE}" type="pres">
      <dgm:prSet presAssocID="{79668D43-3A14-4A1B-80C3-53B06B570A5D}" presName="image" presStyleLbl="fgImgPlace1" presStyleIdx="2" presStyleCnt="3" custScaleX="231477" custScaleY="238009" custLinFactNeighborX="-1787" custLinFactNeighborY="-985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28B0E728-C894-48F8-8A5C-226BB9479926}" type="pres">
      <dgm:prSet presAssocID="{79668D43-3A14-4A1B-80C3-53B06B570A5D}" presName="childNode" presStyleLbl="node1" presStyleIdx="2" presStyleCnt="3" custScaleX="167287" custScaleY="99232" custLinFactNeighborX="-3588" custLinFactNeighborY="-5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48731-356E-4CC2-AF6D-2EBD7A04315F}" type="pres">
      <dgm:prSet presAssocID="{79668D43-3A14-4A1B-80C3-53B06B570A5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01454A-645B-433E-9295-A4417D067016}" type="presOf" srcId="{762282D6-C654-4B0C-B7FB-3D0647861B60}" destId="{1950E121-F6EF-4AF5-A103-399F51EDA5B2}" srcOrd="0" destOrd="0" presId="urn:microsoft.com/office/officeart/2005/8/layout/hList2#1"/>
    <dgm:cxn modelId="{48F5F57D-5FA5-49BE-ADA6-ABD77396558A}" srcId="{79668D43-3A14-4A1B-80C3-53B06B570A5D}" destId="{13EB1AA0-876A-446F-9DC4-B0DCC623D298}" srcOrd="3" destOrd="0" parTransId="{1839B437-BF58-45C9-A5B6-5C818435E16C}" sibTransId="{8DBA60F3-4207-4AD5-BF87-97B718A13CEC}"/>
    <dgm:cxn modelId="{137FD84A-3233-48D4-88B0-2AF1D52DB79E}" srcId="{201751D8-E074-48BC-B186-642F057008B4}" destId="{127FE8D1-DE47-4E01-85B4-5BD15EE5D4DF}" srcOrd="1" destOrd="0" parTransId="{30AFBF22-B4B6-4B66-B231-94D0F8652FFC}" sibTransId="{27D5543A-7CDE-4278-B115-F25C74265C5C}"/>
    <dgm:cxn modelId="{A2C0F710-F200-4DFE-8F78-8C737446E69C}" type="presOf" srcId="{4D9AB5B0-0AE3-4B54-9EE5-871F2D3CD8D8}" destId="{28B0E728-C894-48F8-8A5C-226BB9479926}" srcOrd="0" destOrd="6" presId="urn:microsoft.com/office/officeart/2005/8/layout/hList2#1"/>
    <dgm:cxn modelId="{9B61BD6B-4793-4E24-81E7-9BB8FA3ECACF}" srcId="{5EB43F66-F6ED-47F5-A321-F0B44C60D811}" destId="{DBF6FEDE-541F-4EF9-BEE7-208BA36C8A6C}" srcOrd="11" destOrd="0" parTransId="{524E59B6-EC48-4DDA-A7A6-6B5E2DD07D89}" sibTransId="{DD0FB41D-A2D6-49DC-A71D-0C5587F7243C}"/>
    <dgm:cxn modelId="{4CB1D152-04AA-41B1-B958-F4BA9C736F9D}" srcId="{762282D6-C654-4B0C-B7FB-3D0647861B60}" destId="{201751D8-E074-48BC-B186-642F057008B4}" srcOrd="0" destOrd="0" parTransId="{396773FC-AF6E-4960-AFBA-2F571F26E04F}" sibTransId="{F874CCF9-F3DA-4373-86A9-03DDC1CCC700}"/>
    <dgm:cxn modelId="{A87DCAD3-DB17-4BA9-AF17-EBB35BD5905A}" srcId="{79668D43-3A14-4A1B-80C3-53B06B570A5D}" destId="{7B17B3E2-922E-4D40-8A27-AD770A4F0AD4}" srcOrd="1" destOrd="0" parTransId="{BBF4803C-C816-45B2-91F8-E273ECC6551A}" sibTransId="{5EB876A1-E4CC-42F0-80CA-4F0F0A8AD190}"/>
    <dgm:cxn modelId="{85CB363F-8C70-4531-BCA7-50E9CC73271C}" srcId="{5EB43F66-F6ED-47F5-A321-F0B44C60D811}" destId="{5E0BEA9B-20A3-4443-8F96-EA907AE1574F}" srcOrd="10" destOrd="0" parTransId="{9A35C6A7-CEF0-4069-8058-F3D89FE6C695}" sibTransId="{6FF6C145-9FD8-4E41-8E32-E5D86E3FD149}"/>
    <dgm:cxn modelId="{2E70FA48-989E-4D3A-9305-79AAE3571450}" type="presOf" srcId="{F8188285-3F2A-406A-A264-99672E439C26}" destId="{23EA0617-91FB-4F3F-BCA4-53344E0AF942}" srcOrd="0" destOrd="3" presId="urn:microsoft.com/office/officeart/2005/8/layout/hList2#1"/>
    <dgm:cxn modelId="{F48B0C3C-9089-4CCD-A627-49D8C5EDE4F1}" srcId="{5EB43F66-F6ED-47F5-A321-F0B44C60D811}" destId="{95CC4767-6C09-49AD-BF69-2977243EA91B}" srcOrd="2" destOrd="0" parTransId="{00F90DCB-22A1-45FE-9B91-82F8DB270ACC}" sibTransId="{428F2E0C-FF96-4DDE-8B7F-8EE96A1471E9}"/>
    <dgm:cxn modelId="{DE01697D-A362-4D75-966D-59C4B9FEC96F}" type="presOf" srcId="{70DCEFF1-72D2-48A3-B193-D06D7C0A15FD}" destId="{B60AF96D-987D-49AE-B790-D7D86CCD78C9}" srcOrd="0" destOrd="5" presId="urn:microsoft.com/office/officeart/2005/8/layout/hList2#1"/>
    <dgm:cxn modelId="{E2AEBAB6-6F86-40AC-B105-FF79FC3F474E}" srcId="{762282D6-C654-4B0C-B7FB-3D0647861B60}" destId="{5EB43F66-F6ED-47F5-A321-F0B44C60D811}" srcOrd="1" destOrd="0" parTransId="{AE1035C4-D4C0-420F-BE75-5735C1875982}" sibTransId="{C31C5A23-7287-40CA-84A2-9F0E2456DA84}"/>
    <dgm:cxn modelId="{47C9FE47-CE13-4002-81B8-417253D4A547}" type="presOf" srcId="{EB4C8749-E367-40E8-8C3C-6AA552026421}" destId="{23EA0617-91FB-4F3F-BCA4-53344E0AF942}" srcOrd="0" destOrd="4" presId="urn:microsoft.com/office/officeart/2005/8/layout/hList2#1"/>
    <dgm:cxn modelId="{6E49A193-7805-4F48-A6C0-135649A8F4BA}" type="presOf" srcId="{79668D43-3A14-4A1B-80C3-53B06B570A5D}" destId="{D9148731-356E-4CC2-AF6D-2EBD7A04315F}" srcOrd="0" destOrd="0" presId="urn:microsoft.com/office/officeart/2005/8/layout/hList2#1"/>
    <dgm:cxn modelId="{DE9B07CE-FEBD-4D55-B342-9441BF448D8C}" type="presOf" srcId="{11BC847E-38F6-4FEE-A0FD-882FEEF9587D}" destId="{28B0E728-C894-48F8-8A5C-226BB9479926}" srcOrd="0" destOrd="2" presId="urn:microsoft.com/office/officeart/2005/8/layout/hList2#1"/>
    <dgm:cxn modelId="{7ECCA250-3A1C-4AEF-B0F0-9E95679302EC}" type="presOf" srcId="{EAED52B1-FF03-44BF-ADDA-8BF1F910F3CD}" destId="{B60AF96D-987D-49AE-B790-D7D86CCD78C9}" srcOrd="0" destOrd="7" presId="urn:microsoft.com/office/officeart/2005/8/layout/hList2#1"/>
    <dgm:cxn modelId="{807B0421-46FC-4DFB-B884-871600F2AE50}" type="presOf" srcId="{201751D8-E074-48BC-B186-642F057008B4}" destId="{CE1DADB2-AC36-45CA-9CDA-8506CC83FF30}" srcOrd="0" destOrd="0" presId="urn:microsoft.com/office/officeart/2005/8/layout/hList2#1"/>
    <dgm:cxn modelId="{BEFA62ED-6BED-423D-BD9F-D389A7513591}" srcId="{79668D43-3A14-4A1B-80C3-53B06B570A5D}" destId="{4D9AB5B0-0AE3-4B54-9EE5-871F2D3CD8D8}" srcOrd="6" destOrd="0" parTransId="{4D6F5610-9CFD-4583-93D2-EB158CD5A484}" sibTransId="{0CCF2552-A034-4128-AE0D-3F6EFC5507AC}"/>
    <dgm:cxn modelId="{6F5E2820-5891-447B-9EE8-CC553834E3C8}" srcId="{201751D8-E074-48BC-B186-642F057008B4}" destId="{F8188285-3F2A-406A-A264-99672E439C26}" srcOrd="3" destOrd="0" parTransId="{7E561F4C-8C5D-4FEC-A30E-6B7A40F80E87}" sibTransId="{BE9FB1FC-CFC1-45E3-A755-980238CC76F8}"/>
    <dgm:cxn modelId="{4465135A-FB1F-4E0A-A22E-050FE38D6CAF}" type="presOf" srcId="{86664BAF-6497-4759-B7EE-106F933E59AE}" destId="{23EA0617-91FB-4F3F-BCA4-53344E0AF942}" srcOrd="0" destOrd="2" presId="urn:microsoft.com/office/officeart/2005/8/layout/hList2#1"/>
    <dgm:cxn modelId="{36BE306B-F7CC-470F-8079-51399E17E32D}" type="presOf" srcId="{5D294234-905F-409C-A916-B1712C2B358F}" destId="{B60AF96D-987D-49AE-B790-D7D86CCD78C9}" srcOrd="0" destOrd="8" presId="urn:microsoft.com/office/officeart/2005/8/layout/hList2#1"/>
    <dgm:cxn modelId="{7D260BEC-20F7-43D9-842C-AFD5968A2693}" srcId="{79668D43-3A14-4A1B-80C3-53B06B570A5D}" destId="{6B7E1403-91D2-4554-AADC-8AE2E4A53827}" srcOrd="4" destOrd="0" parTransId="{344647D8-20D6-4FD2-A2A2-7123BD7BD6AC}" sibTransId="{E9C7F4AF-E8E5-4861-9A06-930656C37B1F}"/>
    <dgm:cxn modelId="{4BC59DEA-EC53-457E-A9CE-77DF6206D4F2}" type="presOf" srcId="{C4AAEEE9-E1B4-457E-94BB-CC73D28CCC76}" destId="{B60AF96D-987D-49AE-B790-D7D86CCD78C9}" srcOrd="0" destOrd="6" presId="urn:microsoft.com/office/officeart/2005/8/layout/hList2#1"/>
    <dgm:cxn modelId="{0269FEC9-CF57-45A8-AC90-81BA5689142A}" srcId="{5EB43F66-F6ED-47F5-A321-F0B44C60D811}" destId="{5D294234-905F-409C-A916-B1712C2B358F}" srcOrd="8" destOrd="0" parTransId="{40FF7C99-FA4B-4174-9C5D-6CB75CAB48C4}" sibTransId="{AEC3CCE9-DA4C-4847-9FB2-DB81EAD96EB8}"/>
    <dgm:cxn modelId="{66E23205-D0C7-4A50-8193-5BC1E159A1C3}" srcId="{201751D8-E074-48BC-B186-642F057008B4}" destId="{EB4C8749-E367-40E8-8C3C-6AA552026421}" srcOrd="4" destOrd="0" parTransId="{49FA24F7-D9B9-413D-A2C2-AE5EFF97FB09}" sibTransId="{55C67C1D-5572-42B2-AB59-9A1BEC1B0C0B}"/>
    <dgm:cxn modelId="{62CFB1DF-0561-4232-A95B-F739E36D1AED}" type="presOf" srcId="{622B90B2-7656-47AF-A77B-56BD99B3BF5D}" destId="{28B0E728-C894-48F8-8A5C-226BB9479926}" srcOrd="0" destOrd="5" presId="urn:microsoft.com/office/officeart/2005/8/layout/hList2#1"/>
    <dgm:cxn modelId="{D184F228-BF6C-4D87-92E9-23941A86B8E6}" srcId="{762282D6-C654-4B0C-B7FB-3D0647861B60}" destId="{79668D43-3A14-4A1B-80C3-53B06B570A5D}" srcOrd="2" destOrd="0" parTransId="{079A86B8-3C08-4A0E-9765-1AD359FD5690}" sibTransId="{AB852134-9551-45BB-A16B-82CC7C6E911D}"/>
    <dgm:cxn modelId="{9FA36C35-DE7E-4061-A30A-B7518CBC0D19}" type="presOf" srcId="{8C2BA2F5-08F8-4423-BC37-969984245F4A}" destId="{B60AF96D-987D-49AE-B790-D7D86CCD78C9}" srcOrd="0" destOrd="3" presId="urn:microsoft.com/office/officeart/2005/8/layout/hList2#1"/>
    <dgm:cxn modelId="{9A279DAA-B736-4AC0-8658-945090E65F39}" type="presOf" srcId="{6B7E1403-91D2-4554-AADC-8AE2E4A53827}" destId="{28B0E728-C894-48F8-8A5C-226BB9479926}" srcOrd="0" destOrd="4" presId="urn:microsoft.com/office/officeart/2005/8/layout/hList2#1"/>
    <dgm:cxn modelId="{FB39F382-9052-4328-BE90-A2ACB53126B0}" srcId="{79668D43-3A14-4A1B-80C3-53B06B570A5D}" destId="{CF628F71-260D-43EE-BF6C-8C0D46E1F6DC}" srcOrd="0" destOrd="0" parTransId="{EBE8C9C3-C3D1-4123-B87D-14341744B34C}" sibTransId="{93E39AAD-EA1B-4644-968E-A609490FE6C2}"/>
    <dgm:cxn modelId="{1B217D21-4EC8-4B2C-82BB-503B7EDE1709}" srcId="{5EB43F66-F6ED-47F5-A321-F0B44C60D811}" destId="{2E0CC2F0-1729-44C7-A3B4-D1FCE25E54FE}" srcOrd="9" destOrd="0" parTransId="{3D54C362-E954-4695-92B7-26A9D4E4D77F}" sibTransId="{36946D3C-02B5-4AD8-88C3-32EC621CD682}"/>
    <dgm:cxn modelId="{F86DC157-26D0-4EDD-AB41-7AED9C47FF99}" type="presOf" srcId="{5E0BEA9B-20A3-4443-8F96-EA907AE1574F}" destId="{B60AF96D-987D-49AE-B790-D7D86CCD78C9}" srcOrd="0" destOrd="10" presId="urn:microsoft.com/office/officeart/2005/8/layout/hList2#1"/>
    <dgm:cxn modelId="{1BB4582B-7601-4D66-9B91-057948362C58}" type="presOf" srcId="{61003D28-1B1C-42F9-B6EB-070A2BF8F752}" destId="{B60AF96D-987D-49AE-B790-D7D86CCD78C9}" srcOrd="0" destOrd="0" presId="urn:microsoft.com/office/officeart/2005/8/layout/hList2#1"/>
    <dgm:cxn modelId="{485CE956-21E4-4BEA-A677-9C52964EE140}" type="presOf" srcId="{DBF6FEDE-541F-4EF9-BEE7-208BA36C8A6C}" destId="{B60AF96D-987D-49AE-B790-D7D86CCD78C9}" srcOrd="0" destOrd="11" presId="urn:microsoft.com/office/officeart/2005/8/layout/hList2#1"/>
    <dgm:cxn modelId="{B5D6C771-07E3-4E6C-A186-5AA2839C3606}" srcId="{5EB43F66-F6ED-47F5-A321-F0B44C60D811}" destId="{D85506CF-51C6-4524-A4FB-0CAA40B9A565}" srcOrd="4" destOrd="0" parTransId="{0FE02227-1397-4AFB-828F-6719CE894846}" sibTransId="{6DB3DBCC-B269-4B6A-85AA-1E9C74F03DBA}"/>
    <dgm:cxn modelId="{7A8EA5B3-26C0-46CA-B615-17B3B4BF0760}" type="presOf" srcId="{127FE8D1-DE47-4E01-85B4-5BD15EE5D4DF}" destId="{23EA0617-91FB-4F3F-BCA4-53344E0AF942}" srcOrd="0" destOrd="1" presId="urn:microsoft.com/office/officeart/2005/8/layout/hList2#1"/>
    <dgm:cxn modelId="{0CD1DB7E-3623-42F2-AECA-2F3A92F632E2}" type="presOf" srcId="{7B17B3E2-922E-4D40-8A27-AD770A4F0AD4}" destId="{28B0E728-C894-48F8-8A5C-226BB9479926}" srcOrd="0" destOrd="1" presId="urn:microsoft.com/office/officeart/2005/8/layout/hList2#1"/>
    <dgm:cxn modelId="{52AF4555-7EFF-4727-9ECD-D07D0CA28F51}" srcId="{5EB43F66-F6ED-47F5-A321-F0B44C60D811}" destId="{C4AAEEE9-E1B4-457E-94BB-CC73D28CCC76}" srcOrd="6" destOrd="0" parTransId="{82B3CCA3-6304-4903-B706-3054FBCF73FC}" sibTransId="{A42C93DE-4114-4D5F-A43A-7E193A8E0BCF}"/>
    <dgm:cxn modelId="{93FF43D4-1C4A-4E7F-BB0E-68B10E3C5E82}" srcId="{5EB43F66-F6ED-47F5-A321-F0B44C60D811}" destId="{EAED52B1-FF03-44BF-ADDA-8BF1F910F3CD}" srcOrd="7" destOrd="0" parTransId="{DB5AF865-9D45-4451-8E33-6CC9B99AB28E}" sibTransId="{E3C8C922-DD88-45F5-9983-824711452C4F}"/>
    <dgm:cxn modelId="{2525165A-18DC-4360-AE79-231BFE564529}" type="presOf" srcId="{D85506CF-51C6-4524-A4FB-0CAA40B9A565}" destId="{B60AF96D-987D-49AE-B790-D7D86CCD78C9}" srcOrd="0" destOrd="4" presId="urn:microsoft.com/office/officeart/2005/8/layout/hList2#1"/>
    <dgm:cxn modelId="{BFF145CE-6598-42B5-B35C-D4681F30FD5D}" srcId="{5EB43F66-F6ED-47F5-A321-F0B44C60D811}" destId="{61003D28-1B1C-42F9-B6EB-070A2BF8F752}" srcOrd="0" destOrd="0" parTransId="{FC074AA8-838D-4366-8D26-A04DAFA4ADC9}" sibTransId="{321975A2-FAC5-4585-91F1-C165578FEEE7}"/>
    <dgm:cxn modelId="{02EB63C2-391C-44DF-96F9-E3F22367DEF3}" srcId="{79668D43-3A14-4A1B-80C3-53B06B570A5D}" destId="{622B90B2-7656-47AF-A77B-56BD99B3BF5D}" srcOrd="5" destOrd="0" parTransId="{CFAB23FC-73AA-4B9A-A41F-F64B5A69B754}" sibTransId="{8249013E-1E5B-45B5-8FFE-E3A082805CB0}"/>
    <dgm:cxn modelId="{C9B08954-B60F-4C21-9013-0784F3A0DC5B}" srcId="{5EB43F66-F6ED-47F5-A321-F0B44C60D811}" destId="{70DCEFF1-72D2-48A3-B193-D06D7C0A15FD}" srcOrd="5" destOrd="0" parTransId="{543F763D-4449-43F6-817E-BF957D591283}" sibTransId="{3FE5F323-8CFB-4A23-B1BB-65C5840C82C2}"/>
    <dgm:cxn modelId="{C013C29B-5871-49F0-8C80-5D2B3711142E}" srcId="{5EB43F66-F6ED-47F5-A321-F0B44C60D811}" destId="{8C2BA2F5-08F8-4423-BC37-969984245F4A}" srcOrd="3" destOrd="0" parTransId="{71992918-59E4-41FC-A313-3963092512B1}" sibTransId="{BA456868-6486-4550-97E8-F5F9B0E79EEC}"/>
    <dgm:cxn modelId="{0E43F9BD-6923-4DB2-AABC-1C739293D459}" srcId="{201751D8-E074-48BC-B186-642F057008B4}" destId="{169B8202-8F83-4B1C-A13F-62B16B232D2C}" srcOrd="0" destOrd="0" parTransId="{34E98129-A426-4DC4-92ED-C579AF9BBF9F}" sibTransId="{8C29F2C8-9944-4C19-874C-08AA61FAD65D}"/>
    <dgm:cxn modelId="{4DF44B7C-08C8-4E16-8E68-B048ECBCE846}" type="presOf" srcId="{1FBAFD68-AF2C-4EC8-B570-AED1A48F384F}" destId="{B60AF96D-987D-49AE-B790-D7D86CCD78C9}" srcOrd="0" destOrd="1" presId="urn:microsoft.com/office/officeart/2005/8/layout/hList2#1"/>
    <dgm:cxn modelId="{40E2DC25-D22A-4F6F-8BFD-422AE805B963}" srcId="{201751D8-E074-48BC-B186-642F057008B4}" destId="{86664BAF-6497-4759-B7EE-106F933E59AE}" srcOrd="2" destOrd="0" parTransId="{0E1B4191-F241-4009-B47F-A280291E0283}" sibTransId="{9C5718D1-A977-49CF-82A8-CECA3B2AD5B0}"/>
    <dgm:cxn modelId="{DC8D7AD5-3E0C-49AA-8819-AD133FF47E03}" type="presOf" srcId="{13EB1AA0-876A-446F-9DC4-B0DCC623D298}" destId="{28B0E728-C894-48F8-8A5C-226BB9479926}" srcOrd="0" destOrd="3" presId="urn:microsoft.com/office/officeart/2005/8/layout/hList2#1"/>
    <dgm:cxn modelId="{E355A6DD-305D-4002-9108-FC5760C789E3}" type="presOf" srcId="{CF628F71-260D-43EE-BF6C-8C0D46E1F6DC}" destId="{28B0E728-C894-48F8-8A5C-226BB9479926}" srcOrd="0" destOrd="0" presId="urn:microsoft.com/office/officeart/2005/8/layout/hList2#1"/>
    <dgm:cxn modelId="{FBB72518-F6A0-4F85-9827-273660B23387}" type="presOf" srcId="{5EB43F66-F6ED-47F5-A321-F0B44C60D811}" destId="{EF980A19-C7DB-44B8-86B8-1E4E58B2C4F8}" srcOrd="0" destOrd="0" presId="urn:microsoft.com/office/officeart/2005/8/layout/hList2#1"/>
    <dgm:cxn modelId="{4EB36154-52C7-4237-BA95-0036D3D6AF88}" srcId="{5EB43F66-F6ED-47F5-A321-F0B44C60D811}" destId="{1FBAFD68-AF2C-4EC8-B570-AED1A48F384F}" srcOrd="1" destOrd="0" parTransId="{45229693-9EC7-45B2-96A7-A6E3A28641B4}" sibTransId="{2D613907-4D11-4650-9B1D-D8B0B7FB4D21}"/>
    <dgm:cxn modelId="{8FCE4E2A-4F51-41A7-B6F4-135F0E540320}" srcId="{79668D43-3A14-4A1B-80C3-53B06B570A5D}" destId="{11BC847E-38F6-4FEE-A0FD-882FEEF9587D}" srcOrd="2" destOrd="0" parTransId="{EF32B84C-B8E9-4A95-882B-135BEF543714}" sibTransId="{04A3B33B-A3A2-431F-BE56-2DF03404CF67}"/>
    <dgm:cxn modelId="{9CA3B9D3-E9EF-4D5C-B6E6-3FDCC8F03730}" type="presOf" srcId="{169B8202-8F83-4B1C-A13F-62B16B232D2C}" destId="{23EA0617-91FB-4F3F-BCA4-53344E0AF942}" srcOrd="0" destOrd="0" presId="urn:microsoft.com/office/officeart/2005/8/layout/hList2#1"/>
    <dgm:cxn modelId="{5AC39B25-EC36-4A5E-B1DC-8AE8BF06761F}" type="presOf" srcId="{2E0CC2F0-1729-44C7-A3B4-D1FCE25E54FE}" destId="{B60AF96D-987D-49AE-B790-D7D86CCD78C9}" srcOrd="0" destOrd="9" presId="urn:microsoft.com/office/officeart/2005/8/layout/hList2#1"/>
    <dgm:cxn modelId="{EC3F520E-2F75-4966-8209-9BC9042B18EF}" type="presOf" srcId="{95CC4767-6C09-49AD-BF69-2977243EA91B}" destId="{B60AF96D-987D-49AE-B790-D7D86CCD78C9}" srcOrd="0" destOrd="2" presId="urn:microsoft.com/office/officeart/2005/8/layout/hList2#1"/>
    <dgm:cxn modelId="{3C2D121D-6745-4674-8161-6F28836466C9}" type="presParOf" srcId="{1950E121-F6EF-4AF5-A103-399F51EDA5B2}" destId="{F3E1F3A3-A3F7-4D48-8217-61813044CCB3}" srcOrd="0" destOrd="0" presId="urn:microsoft.com/office/officeart/2005/8/layout/hList2#1"/>
    <dgm:cxn modelId="{EDEBAC42-F2BB-4331-AA05-EFBD1A28E6C8}" type="presParOf" srcId="{F3E1F3A3-A3F7-4D48-8217-61813044CCB3}" destId="{761AA157-7335-4582-A49A-7E76955E7CE6}" srcOrd="0" destOrd="0" presId="urn:microsoft.com/office/officeart/2005/8/layout/hList2#1"/>
    <dgm:cxn modelId="{0641DC67-19B6-4EB9-B345-4DB541640574}" type="presParOf" srcId="{F3E1F3A3-A3F7-4D48-8217-61813044CCB3}" destId="{23EA0617-91FB-4F3F-BCA4-53344E0AF942}" srcOrd="1" destOrd="0" presId="urn:microsoft.com/office/officeart/2005/8/layout/hList2#1"/>
    <dgm:cxn modelId="{7BEB65C1-8291-4829-84E8-C3CAF0E0DA9C}" type="presParOf" srcId="{F3E1F3A3-A3F7-4D48-8217-61813044CCB3}" destId="{CE1DADB2-AC36-45CA-9CDA-8506CC83FF30}" srcOrd="2" destOrd="0" presId="urn:microsoft.com/office/officeart/2005/8/layout/hList2#1"/>
    <dgm:cxn modelId="{66031649-E381-4C1F-AB46-8EE32A13B1D7}" type="presParOf" srcId="{1950E121-F6EF-4AF5-A103-399F51EDA5B2}" destId="{39BD15DE-7446-432B-8F94-E076BBCA086E}" srcOrd="1" destOrd="0" presId="urn:microsoft.com/office/officeart/2005/8/layout/hList2#1"/>
    <dgm:cxn modelId="{E98456F3-A13C-4161-819F-788FE9D9A9A9}" type="presParOf" srcId="{1950E121-F6EF-4AF5-A103-399F51EDA5B2}" destId="{5EB8AF75-B082-44C4-BFCD-71D61C581EF0}" srcOrd="2" destOrd="0" presId="urn:microsoft.com/office/officeart/2005/8/layout/hList2#1"/>
    <dgm:cxn modelId="{3984A220-B670-44AB-99B8-52A45668F31A}" type="presParOf" srcId="{5EB8AF75-B082-44C4-BFCD-71D61C581EF0}" destId="{BCB4580B-DD01-47BE-88C8-4E074909F2CA}" srcOrd="0" destOrd="0" presId="urn:microsoft.com/office/officeart/2005/8/layout/hList2#1"/>
    <dgm:cxn modelId="{FD2E945C-2689-4105-AB5D-B3565B6DE2A1}" type="presParOf" srcId="{5EB8AF75-B082-44C4-BFCD-71D61C581EF0}" destId="{B60AF96D-987D-49AE-B790-D7D86CCD78C9}" srcOrd="1" destOrd="0" presId="urn:microsoft.com/office/officeart/2005/8/layout/hList2#1"/>
    <dgm:cxn modelId="{4B5201A0-D186-49B1-9522-7CC1001AB6E4}" type="presParOf" srcId="{5EB8AF75-B082-44C4-BFCD-71D61C581EF0}" destId="{EF980A19-C7DB-44B8-86B8-1E4E58B2C4F8}" srcOrd="2" destOrd="0" presId="urn:microsoft.com/office/officeart/2005/8/layout/hList2#1"/>
    <dgm:cxn modelId="{222BBFE3-6092-4557-A6CC-F04C3D70226F}" type="presParOf" srcId="{1950E121-F6EF-4AF5-A103-399F51EDA5B2}" destId="{3390900C-F8F4-4608-80C2-E4EF0CD20C81}" srcOrd="3" destOrd="0" presId="urn:microsoft.com/office/officeart/2005/8/layout/hList2#1"/>
    <dgm:cxn modelId="{5A671B50-2ADB-4217-AA59-1ABDD216AE31}" type="presParOf" srcId="{1950E121-F6EF-4AF5-A103-399F51EDA5B2}" destId="{D16CC60C-31D9-4F0C-99C1-6BEFD20B5988}" srcOrd="4" destOrd="0" presId="urn:microsoft.com/office/officeart/2005/8/layout/hList2#1"/>
    <dgm:cxn modelId="{AAAACA15-944A-4D30-8782-DB842DAF2E64}" type="presParOf" srcId="{D16CC60C-31D9-4F0C-99C1-6BEFD20B5988}" destId="{D50F2DC3-CB10-4563-9B67-ABA4DBCA44CE}" srcOrd="0" destOrd="0" presId="urn:microsoft.com/office/officeart/2005/8/layout/hList2#1"/>
    <dgm:cxn modelId="{680CE257-7A82-4563-A50C-F6D12D7378C8}" type="presParOf" srcId="{D16CC60C-31D9-4F0C-99C1-6BEFD20B5988}" destId="{28B0E728-C894-48F8-8A5C-226BB9479926}" srcOrd="1" destOrd="0" presId="urn:microsoft.com/office/officeart/2005/8/layout/hList2#1"/>
    <dgm:cxn modelId="{70B9D745-143D-4504-933D-45591D775D64}" type="presParOf" srcId="{D16CC60C-31D9-4F0C-99C1-6BEFD20B5988}" destId="{D9148731-356E-4CC2-AF6D-2EBD7A04315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6C397-B756-4616-B08F-B5A69DCEA6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FD3829-537C-4893-B5EC-A6645974BA3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Fatigue</a:t>
          </a:r>
        </a:p>
      </dgm:t>
    </dgm:pt>
    <dgm:pt modelId="{5D39DB79-CB50-43DB-BD32-A17D01A0B07D}" type="parTrans" cxnId="{7A002073-FC52-479C-8E27-70EB30B10A1D}">
      <dgm:prSet/>
      <dgm:spPr/>
      <dgm:t>
        <a:bodyPr/>
        <a:lstStyle/>
        <a:p>
          <a:endParaRPr lang="en-GB"/>
        </a:p>
      </dgm:t>
    </dgm:pt>
    <dgm:pt modelId="{8BE90270-6729-481C-B66B-288CC85E9FE8}" type="sibTrans" cxnId="{7A002073-FC52-479C-8E27-70EB30B10A1D}">
      <dgm:prSet/>
      <dgm:spPr/>
      <dgm:t>
        <a:bodyPr/>
        <a:lstStyle/>
        <a:p>
          <a:endParaRPr lang="en-GB"/>
        </a:p>
      </dgm:t>
    </dgm:pt>
    <dgm:pt modelId="{543C378C-2811-4B60-8CBA-2BEB205191C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200" b="1" dirty="0">
              <a:latin typeface="+mn-lt"/>
              <a:cs typeface="Arial" panose="020B0604020202020204" pitchFamily="34" charset="0"/>
            </a:rPr>
            <a:t>Physical</a:t>
          </a:r>
          <a:r>
            <a:rPr lang="en-GB" sz="1200" b="1" dirty="0">
              <a:latin typeface="+mn-lt"/>
            </a:rPr>
            <a:t> Activity</a:t>
          </a:r>
        </a:p>
      </dgm:t>
    </dgm:pt>
    <dgm:pt modelId="{0E1DE3A3-4E5B-4C7A-B69F-0A4A8BDEAB52}" type="parTrans" cxnId="{99CD3798-7E2A-4CE4-AA6D-CED06CD163EB}">
      <dgm:prSet/>
      <dgm:spPr/>
      <dgm:t>
        <a:bodyPr/>
        <a:lstStyle/>
        <a:p>
          <a:endParaRPr lang="en-GB"/>
        </a:p>
      </dgm:t>
    </dgm:pt>
    <dgm:pt modelId="{793102FD-867D-4628-8140-0244BFD3CA6D}" type="sibTrans" cxnId="{99CD3798-7E2A-4CE4-AA6D-CED06CD163EB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4933DD45-BE0E-492F-B9AD-D01A5D58F89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Thoughts/ Emotion</a:t>
          </a:r>
        </a:p>
      </dgm:t>
    </dgm:pt>
    <dgm:pt modelId="{DD16DDC6-B2EE-41B1-A241-601278341F97}" type="parTrans" cxnId="{E9E538CF-C166-4FCB-9DB9-B0636D34B229}">
      <dgm:prSet/>
      <dgm:spPr/>
      <dgm:t>
        <a:bodyPr/>
        <a:lstStyle/>
        <a:p>
          <a:endParaRPr lang="en-GB"/>
        </a:p>
      </dgm:t>
    </dgm:pt>
    <dgm:pt modelId="{6CF56EB2-E216-47AD-9136-6880A5D15662}" type="sibTrans" cxnId="{E9E538CF-C166-4FCB-9DB9-B0636D34B22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2F75EF14-45C0-4237-86AA-7D011CB4D94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Pain</a:t>
          </a:r>
        </a:p>
      </dgm:t>
    </dgm:pt>
    <dgm:pt modelId="{B8C3E93F-1678-49A6-95CF-E0CFC66C4F4A}" type="parTrans" cxnId="{B2627E5D-BA49-4D99-BBD6-7D414BCE5ED6}">
      <dgm:prSet/>
      <dgm:spPr/>
      <dgm:t>
        <a:bodyPr/>
        <a:lstStyle/>
        <a:p>
          <a:endParaRPr lang="en-GB"/>
        </a:p>
      </dgm:t>
    </dgm:pt>
    <dgm:pt modelId="{3F04B189-5C88-47AA-B247-EE45027818F7}" type="sibTrans" cxnId="{B2627E5D-BA49-4D99-BBD6-7D414BCE5ED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C63DF3B5-5FD1-4A18-B1B0-E9AEEA1BB33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Sleep disturbance</a:t>
          </a:r>
        </a:p>
      </dgm:t>
    </dgm:pt>
    <dgm:pt modelId="{AB57DB00-3406-42EE-937A-1344E89D45AC}" type="parTrans" cxnId="{6765B0EF-A3EB-4FF7-9EB8-B33538CD30FF}">
      <dgm:prSet/>
      <dgm:spPr/>
      <dgm:t>
        <a:bodyPr/>
        <a:lstStyle/>
        <a:p>
          <a:endParaRPr lang="en-GB"/>
        </a:p>
      </dgm:t>
    </dgm:pt>
    <dgm:pt modelId="{6478759C-4F12-45EF-87AB-E0B14B3531BD}" type="sibTrans" cxnId="{6765B0EF-A3EB-4FF7-9EB8-B33538CD30F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D65F2110-F53C-47F6-8FA9-65D0E53BF79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Stress</a:t>
          </a:r>
        </a:p>
      </dgm:t>
    </dgm:pt>
    <dgm:pt modelId="{5E9266DB-DAE8-45B8-BD1C-889CC5CF1C32}" type="parTrans" cxnId="{5F649479-C0D3-4E9A-B4A0-036EE94A7D1C}">
      <dgm:prSet/>
      <dgm:spPr/>
      <dgm:t>
        <a:bodyPr/>
        <a:lstStyle/>
        <a:p>
          <a:endParaRPr lang="en-GB"/>
        </a:p>
      </dgm:t>
    </dgm:pt>
    <dgm:pt modelId="{C2E9C128-621C-4597-92ED-3BDD07527D2D}" type="sibTrans" cxnId="{5F649479-C0D3-4E9A-B4A0-036EE94A7D1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90EA5062-12C2-4B1F-876E-4181A358BFA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Medication/</a:t>
          </a:r>
        </a:p>
        <a:p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</a:p>
      </dgm:t>
    </dgm:pt>
    <dgm:pt modelId="{4DCC4079-4AB3-4883-BB3C-CDEA067CA7B9}" type="parTrans" cxnId="{686C9826-6E4B-447E-8115-CA0A27E06547}">
      <dgm:prSet/>
      <dgm:spPr/>
      <dgm:t>
        <a:bodyPr/>
        <a:lstStyle/>
        <a:p>
          <a:endParaRPr lang="en-GB"/>
        </a:p>
      </dgm:t>
    </dgm:pt>
    <dgm:pt modelId="{1D145BB4-76B7-4C9B-BF44-92BF341D0363}" type="sibTrans" cxnId="{686C9826-6E4B-447E-8115-CA0A27E0654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E4C143E0-69D4-4F1B-BBC9-386584E8E53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Loss</a:t>
          </a:r>
        </a:p>
      </dgm:t>
    </dgm:pt>
    <dgm:pt modelId="{0C737D8A-741C-4E7F-BED1-AE03BFE50A17}" type="parTrans" cxnId="{8B5037B2-5C14-4826-8DF8-67C5AB3E132C}">
      <dgm:prSet/>
      <dgm:spPr/>
      <dgm:t>
        <a:bodyPr/>
        <a:lstStyle/>
        <a:p>
          <a:endParaRPr lang="en-GB"/>
        </a:p>
      </dgm:t>
    </dgm:pt>
    <dgm:pt modelId="{B77EE7C8-989C-41AD-A7BB-51865936ACA7}" type="sibTrans" cxnId="{8B5037B2-5C14-4826-8DF8-67C5AB3E132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4D9E292E-D41E-410E-A979-59A3B6808F1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100" b="1" dirty="0">
              <a:latin typeface="+mn-lt"/>
              <a:cs typeface="Arial" panose="020B0604020202020204" pitchFamily="34" charset="0"/>
            </a:rPr>
            <a:t>Cognitive</a:t>
          </a:r>
          <a:r>
            <a:rPr lang="en-GB" sz="1100" b="1" dirty="0">
              <a:latin typeface="+mn-lt"/>
            </a:rPr>
            <a:t> processes</a:t>
          </a:r>
        </a:p>
      </dgm:t>
    </dgm:pt>
    <dgm:pt modelId="{A1432352-AC22-43BD-9DE6-7DAD29F84BB6}" type="parTrans" cxnId="{E3F526BD-C74E-4CE8-9E7E-B90CBF831843}">
      <dgm:prSet/>
      <dgm:spPr/>
      <dgm:t>
        <a:bodyPr/>
        <a:lstStyle/>
        <a:p>
          <a:endParaRPr lang="en-GB"/>
        </a:p>
      </dgm:t>
    </dgm:pt>
    <dgm:pt modelId="{2317D05C-6469-44AD-A66B-E227629D1E97}" type="sibTrans" cxnId="{E3F526BD-C74E-4CE8-9E7E-B90CBF83184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CBC1774F-1F1D-4A83-ABAD-10C4A6C41E37}" type="pres">
      <dgm:prSet presAssocID="{6746C397-B756-4616-B08F-B5A69DCEA6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904CD2-CCE7-4639-9ACF-734E295897C4}" type="pres">
      <dgm:prSet presAssocID="{FEFD3829-537C-4893-B5EC-A6645974BA3A}" presName="centerShape" presStyleLbl="node0" presStyleIdx="0" presStyleCnt="1"/>
      <dgm:spPr/>
      <dgm:t>
        <a:bodyPr/>
        <a:lstStyle/>
        <a:p>
          <a:endParaRPr lang="en-GB"/>
        </a:p>
      </dgm:t>
    </dgm:pt>
    <dgm:pt modelId="{F7211B5E-BA5A-470D-B5C0-CA05DDBD7F4A}" type="pres">
      <dgm:prSet presAssocID="{543C378C-2811-4B60-8CBA-2BEB205191C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48935B-20B1-4BFD-90CF-E775A09E388A}" type="pres">
      <dgm:prSet presAssocID="{543C378C-2811-4B60-8CBA-2BEB205191C2}" presName="dummy" presStyleCnt="0"/>
      <dgm:spPr/>
    </dgm:pt>
    <dgm:pt modelId="{74808382-AFB3-4AAE-AA51-267B7AF48431}" type="pres">
      <dgm:prSet presAssocID="{793102FD-867D-4628-8140-0244BFD3CA6D}" presName="sibTrans" presStyleLbl="sibTrans2D1" presStyleIdx="0" presStyleCnt="8"/>
      <dgm:spPr/>
      <dgm:t>
        <a:bodyPr/>
        <a:lstStyle/>
        <a:p>
          <a:endParaRPr lang="en-GB"/>
        </a:p>
      </dgm:t>
    </dgm:pt>
    <dgm:pt modelId="{54FDD3BD-CC54-491C-888A-5EAEA88205F3}" type="pres">
      <dgm:prSet presAssocID="{4933DD45-BE0E-492F-B9AD-D01A5D58F89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681700-E102-4351-9E89-B553D790D04D}" type="pres">
      <dgm:prSet presAssocID="{4933DD45-BE0E-492F-B9AD-D01A5D58F892}" presName="dummy" presStyleCnt="0"/>
      <dgm:spPr/>
    </dgm:pt>
    <dgm:pt modelId="{937D8B1F-E36D-4BA8-873F-94725468FC0D}" type="pres">
      <dgm:prSet presAssocID="{6CF56EB2-E216-47AD-9136-6880A5D1566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A9ABF222-B045-434B-BBF6-DECF8423EE56}" type="pres">
      <dgm:prSet presAssocID="{2F75EF14-45C0-4237-86AA-7D011CB4D94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261EF-0F50-4D95-A70C-FDA60CAEEBBD}" type="pres">
      <dgm:prSet presAssocID="{2F75EF14-45C0-4237-86AA-7D011CB4D943}" presName="dummy" presStyleCnt="0"/>
      <dgm:spPr/>
    </dgm:pt>
    <dgm:pt modelId="{FBD0190F-9A2A-4025-9CD4-7EAAF4FE1C57}" type="pres">
      <dgm:prSet presAssocID="{3F04B189-5C88-47AA-B247-EE45027818F7}" presName="sibTrans" presStyleLbl="sibTrans2D1" presStyleIdx="2" presStyleCnt="8"/>
      <dgm:spPr/>
      <dgm:t>
        <a:bodyPr/>
        <a:lstStyle/>
        <a:p>
          <a:endParaRPr lang="en-GB"/>
        </a:p>
      </dgm:t>
    </dgm:pt>
    <dgm:pt modelId="{018F2985-0790-4368-95C5-134073B0DF2F}" type="pres">
      <dgm:prSet presAssocID="{C63DF3B5-5FD1-4A18-B1B0-E9AEEA1BB33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BF07A-9537-4B63-9B15-CAB0884AF8C5}" type="pres">
      <dgm:prSet presAssocID="{C63DF3B5-5FD1-4A18-B1B0-E9AEEA1BB334}" presName="dummy" presStyleCnt="0"/>
      <dgm:spPr/>
    </dgm:pt>
    <dgm:pt modelId="{15469133-E573-47B8-87CE-9BEDF4793C02}" type="pres">
      <dgm:prSet presAssocID="{6478759C-4F12-45EF-87AB-E0B14B3531BD}" presName="sibTrans" presStyleLbl="sibTrans2D1" presStyleIdx="3" presStyleCnt="8"/>
      <dgm:spPr/>
      <dgm:t>
        <a:bodyPr/>
        <a:lstStyle/>
        <a:p>
          <a:endParaRPr lang="en-GB"/>
        </a:p>
      </dgm:t>
    </dgm:pt>
    <dgm:pt modelId="{565D12EC-CE03-4900-9E41-B725180AB45B}" type="pres">
      <dgm:prSet presAssocID="{D65F2110-F53C-47F6-8FA9-65D0E53BF79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2CBA4-194E-4F88-A68A-6C56791243F8}" type="pres">
      <dgm:prSet presAssocID="{D65F2110-F53C-47F6-8FA9-65D0E53BF795}" presName="dummy" presStyleCnt="0"/>
      <dgm:spPr/>
    </dgm:pt>
    <dgm:pt modelId="{4B975C66-6D0A-44A9-BFE9-7D7311E2BE4C}" type="pres">
      <dgm:prSet presAssocID="{C2E9C128-621C-4597-92ED-3BDD07527D2D}" presName="sibTrans" presStyleLbl="sibTrans2D1" presStyleIdx="4" presStyleCnt="8"/>
      <dgm:spPr/>
      <dgm:t>
        <a:bodyPr/>
        <a:lstStyle/>
        <a:p>
          <a:endParaRPr lang="en-GB"/>
        </a:p>
      </dgm:t>
    </dgm:pt>
    <dgm:pt modelId="{C5E61E9A-6E74-4EE9-A152-CB395538368F}" type="pres">
      <dgm:prSet presAssocID="{90EA5062-12C2-4B1F-876E-4181A358BFA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10E93-092F-4B00-8FFB-C3CCE5D3DCF4}" type="pres">
      <dgm:prSet presAssocID="{90EA5062-12C2-4B1F-876E-4181A358BFA0}" presName="dummy" presStyleCnt="0"/>
      <dgm:spPr/>
    </dgm:pt>
    <dgm:pt modelId="{E37B0B69-F636-4726-B428-0B926FBBC938}" type="pres">
      <dgm:prSet presAssocID="{1D145BB4-76B7-4C9B-BF44-92BF341D0363}" presName="sibTrans" presStyleLbl="sibTrans2D1" presStyleIdx="5" presStyleCnt="8"/>
      <dgm:spPr/>
      <dgm:t>
        <a:bodyPr/>
        <a:lstStyle/>
        <a:p>
          <a:endParaRPr lang="en-GB"/>
        </a:p>
      </dgm:t>
    </dgm:pt>
    <dgm:pt modelId="{69741486-405C-4E69-A88B-C0578E241E1F}" type="pres">
      <dgm:prSet presAssocID="{E4C143E0-69D4-4F1B-BBC9-386584E8E53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9BFC8-BB17-474F-B705-EB32544E009B}" type="pres">
      <dgm:prSet presAssocID="{E4C143E0-69D4-4F1B-BBC9-386584E8E533}" presName="dummy" presStyleCnt="0"/>
      <dgm:spPr/>
    </dgm:pt>
    <dgm:pt modelId="{70AC0DFB-BAC7-46A1-936F-5945C78969AD}" type="pres">
      <dgm:prSet presAssocID="{B77EE7C8-989C-41AD-A7BB-51865936ACA7}" presName="sibTrans" presStyleLbl="sibTrans2D1" presStyleIdx="6" presStyleCnt="8"/>
      <dgm:spPr/>
      <dgm:t>
        <a:bodyPr/>
        <a:lstStyle/>
        <a:p>
          <a:endParaRPr lang="en-GB"/>
        </a:p>
      </dgm:t>
    </dgm:pt>
    <dgm:pt modelId="{78E4FA95-B358-4D39-BE0C-07BD36C88507}" type="pres">
      <dgm:prSet presAssocID="{4D9E292E-D41E-410E-A979-59A3B6808F1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B616CF-D894-414E-94A6-94EC383F02D4}" type="pres">
      <dgm:prSet presAssocID="{4D9E292E-D41E-410E-A979-59A3B6808F13}" presName="dummy" presStyleCnt="0"/>
      <dgm:spPr/>
    </dgm:pt>
    <dgm:pt modelId="{358F84DA-2A7A-4841-A095-DAC14E93A744}" type="pres">
      <dgm:prSet presAssocID="{2317D05C-6469-44AD-A66B-E227629D1E97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A6AABCF0-83CE-4F59-AB06-8D93E74993CE}" type="presOf" srcId="{1D145BB4-76B7-4C9B-BF44-92BF341D0363}" destId="{E37B0B69-F636-4726-B428-0B926FBBC938}" srcOrd="0" destOrd="0" presId="urn:microsoft.com/office/officeart/2005/8/layout/radial6"/>
    <dgm:cxn modelId="{169FCFD7-7404-4AFE-918F-44A1CA33B986}" type="presOf" srcId="{543C378C-2811-4B60-8CBA-2BEB205191C2}" destId="{F7211B5E-BA5A-470D-B5C0-CA05DDBD7F4A}" srcOrd="0" destOrd="0" presId="urn:microsoft.com/office/officeart/2005/8/layout/radial6"/>
    <dgm:cxn modelId="{99CD3798-7E2A-4CE4-AA6D-CED06CD163EB}" srcId="{FEFD3829-537C-4893-B5EC-A6645974BA3A}" destId="{543C378C-2811-4B60-8CBA-2BEB205191C2}" srcOrd="0" destOrd="0" parTransId="{0E1DE3A3-4E5B-4C7A-B69F-0A4A8BDEAB52}" sibTransId="{793102FD-867D-4628-8140-0244BFD3CA6D}"/>
    <dgm:cxn modelId="{686C9826-6E4B-447E-8115-CA0A27E06547}" srcId="{FEFD3829-537C-4893-B5EC-A6645974BA3A}" destId="{90EA5062-12C2-4B1F-876E-4181A358BFA0}" srcOrd="5" destOrd="0" parTransId="{4DCC4079-4AB3-4883-BB3C-CDEA067CA7B9}" sibTransId="{1D145BB4-76B7-4C9B-BF44-92BF341D0363}"/>
    <dgm:cxn modelId="{3D5EE765-43AA-40A0-B5B0-A4488DDD2092}" type="presOf" srcId="{D65F2110-F53C-47F6-8FA9-65D0E53BF795}" destId="{565D12EC-CE03-4900-9E41-B725180AB45B}" srcOrd="0" destOrd="0" presId="urn:microsoft.com/office/officeart/2005/8/layout/radial6"/>
    <dgm:cxn modelId="{8DEF987F-14B8-446C-8AF6-23DD6EC7CDAB}" type="presOf" srcId="{6746C397-B756-4616-B08F-B5A69DCEA66E}" destId="{CBC1774F-1F1D-4A83-ABAD-10C4A6C41E37}" srcOrd="0" destOrd="0" presId="urn:microsoft.com/office/officeart/2005/8/layout/radial6"/>
    <dgm:cxn modelId="{C28C2442-4B80-4F62-83BE-8D5A099FBBC1}" type="presOf" srcId="{6CF56EB2-E216-47AD-9136-6880A5D15662}" destId="{937D8B1F-E36D-4BA8-873F-94725468FC0D}" srcOrd="0" destOrd="0" presId="urn:microsoft.com/office/officeart/2005/8/layout/radial6"/>
    <dgm:cxn modelId="{B2627E5D-BA49-4D99-BBD6-7D414BCE5ED6}" srcId="{FEFD3829-537C-4893-B5EC-A6645974BA3A}" destId="{2F75EF14-45C0-4237-86AA-7D011CB4D943}" srcOrd="2" destOrd="0" parTransId="{B8C3E93F-1678-49A6-95CF-E0CFC66C4F4A}" sibTransId="{3F04B189-5C88-47AA-B247-EE45027818F7}"/>
    <dgm:cxn modelId="{5F649479-C0D3-4E9A-B4A0-036EE94A7D1C}" srcId="{FEFD3829-537C-4893-B5EC-A6645974BA3A}" destId="{D65F2110-F53C-47F6-8FA9-65D0E53BF795}" srcOrd="4" destOrd="0" parTransId="{5E9266DB-DAE8-45B8-BD1C-889CC5CF1C32}" sibTransId="{C2E9C128-621C-4597-92ED-3BDD07527D2D}"/>
    <dgm:cxn modelId="{A3E8DC4E-9745-4026-A49E-CC4D4D9C186C}" type="presOf" srcId="{4933DD45-BE0E-492F-B9AD-D01A5D58F892}" destId="{54FDD3BD-CC54-491C-888A-5EAEA88205F3}" srcOrd="0" destOrd="0" presId="urn:microsoft.com/office/officeart/2005/8/layout/radial6"/>
    <dgm:cxn modelId="{6765B0EF-A3EB-4FF7-9EB8-B33538CD30FF}" srcId="{FEFD3829-537C-4893-B5EC-A6645974BA3A}" destId="{C63DF3B5-5FD1-4A18-B1B0-E9AEEA1BB334}" srcOrd="3" destOrd="0" parTransId="{AB57DB00-3406-42EE-937A-1344E89D45AC}" sibTransId="{6478759C-4F12-45EF-87AB-E0B14B3531BD}"/>
    <dgm:cxn modelId="{E3F526BD-C74E-4CE8-9E7E-B90CBF831843}" srcId="{FEFD3829-537C-4893-B5EC-A6645974BA3A}" destId="{4D9E292E-D41E-410E-A979-59A3B6808F13}" srcOrd="7" destOrd="0" parTransId="{A1432352-AC22-43BD-9DE6-7DAD29F84BB6}" sibTransId="{2317D05C-6469-44AD-A66B-E227629D1E97}"/>
    <dgm:cxn modelId="{EBB7F25A-D899-47B1-9CB1-A64FF0843789}" type="presOf" srcId="{90EA5062-12C2-4B1F-876E-4181A358BFA0}" destId="{C5E61E9A-6E74-4EE9-A152-CB395538368F}" srcOrd="0" destOrd="0" presId="urn:microsoft.com/office/officeart/2005/8/layout/radial6"/>
    <dgm:cxn modelId="{7A002073-FC52-479C-8E27-70EB30B10A1D}" srcId="{6746C397-B756-4616-B08F-B5A69DCEA66E}" destId="{FEFD3829-537C-4893-B5EC-A6645974BA3A}" srcOrd="0" destOrd="0" parTransId="{5D39DB79-CB50-43DB-BD32-A17D01A0B07D}" sibTransId="{8BE90270-6729-481C-B66B-288CC85E9FE8}"/>
    <dgm:cxn modelId="{8B5037B2-5C14-4826-8DF8-67C5AB3E132C}" srcId="{FEFD3829-537C-4893-B5EC-A6645974BA3A}" destId="{E4C143E0-69D4-4F1B-BBC9-386584E8E533}" srcOrd="6" destOrd="0" parTransId="{0C737D8A-741C-4E7F-BED1-AE03BFE50A17}" sibTransId="{B77EE7C8-989C-41AD-A7BB-51865936ACA7}"/>
    <dgm:cxn modelId="{AB69A196-4EAD-4FD4-A63B-A7F43AE31C98}" type="presOf" srcId="{FEFD3829-537C-4893-B5EC-A6645974BA3A}" destId="{73904CD2-CCE7-4639-9ACF-734E295897C4}" srcOrd="0" destOrd="0" presId="urn:microsoft.com/office/officeart/2005/8/layout/radial6"/>
    <dgm:cxn modelId="{51341031-36E9-4FA1-8D20-93929DB0E0EA}" type="presOf" srcId="{6478759C-4F12-45EF-87AB-E0B14B3531BD}" destId="{15469133-E573-47B8-87CE-9BEDF4793C02}" srcOrd="0" destOrd="0" presId="urn:microsoft.com/office/officeart/2005/8/layout/radial6"/>
    <dgm:cxn modelId="{5FCE38FB-35A6-4788-BF52-39251A941BE4}" type="presOf" srcId="{3F04B189-5C88-47AA-B247-EE45027818F7}" destId="{FBD0190F-9A2A-4025-9CD4-7EAAF4FE1C57}" srcOrd="0" destOrd="0" presId="urn:microsoft.com/office/officeart/2005/8/layout/radial6"/>
    <dgm:cxn modelId="{6DE736EC-8D5D-4881-AE17-D0DE0E1ED822}" type="presOf" srcId="{C2E9C128-621C-4597-92ED-3BDD07527D2D}" destId="{4B975C66-6D0A-44A9-BFE9-7D7311E2BE4C}" srcOrd="0" destOrd="0" presId="urn:microsoft.com/office/officeart/2005/8/layout/radial6"/>
    <dgm:cxn modelId="{E9E538CF-C166-4FCB-9DB9-B0636D34B229}" srcId="{FEFD3829-537C-4893-B5EC-A6645974BA3A}" destId="{4933DD45-BE0E-492F-B9AD-D01A5D58F892}" srcOrd="1" destOrd="0" parTransId="{DD16DDC6-B2EE-41B1-A241-601278341F97}" sibTransId="{6CF56EB2-E216-47AD-9136-6880A5D15662}"/>
    <dgm:cxn modelId="{CF1E8CC0-31E0-4AB2-A9E4-E3CEFD8BFD74}" type="presOf" srcId="{2F75EF14-45C0-4237-86AA-7D011CB4D943}" destId="{A9ABF222-B045-434B-BBF6-DECF8423EE56}" srcOrd="0" destOrd="0" presId="urn:microsoft.com/office/officeart/2005/8/layout/radial6"/>
    <dgm:cxn modelId="{2DBDCF7D-7FBA-4862-8B13-5AA33E96954A}" type="presOf" srcId="{2317D05C-6469-44AD-A66B-E227629D1E97}" destId="{358F84DA-2A7A-4841-A095-DAC14E93A744}" srcOrd="0" destOrd="0" presId="urn:microsoft.com/office/officeart/2005/8/layout/radial6"/>
    <dgm:cxn modelId="{6A445E6C-D6D9-43B5-89B4-8DBD3FBD9482}" type="presOf" srcId="{E4C143E0-69D4-4F1B-BBC9-386584E8E533}" destId="{69741486-405C-4E69-A88B-C0578E241E1F}" srcOrd="0" destOrd="0" presId="urn:microsoft.com/office/officeart/2005/8/layout/radial6"/>
    <dgm:cxn modelId="{D140EA36-FB1E-4A3B-AE0A-B6912270CF61}" type="presOf" srcId="{4D9E292E-D41E-410E-A979-59A3B6808F13}" destId="{78E4FA95-B358-4D39-BE0C-07BD36C88507}" srcOrd="0" destOrd="0" presId="urn:microsoft.com/office/officeart/2005/8/layout/radial6"/>
    <dgm:cxn modelId="{11F08752-3B76-4961-B75B-7237D0CEB63B}" type="presOf" srcId="{C63DF3B5-5FD1-4A18-B1B0-E9AEEA1BB334}" destId="{018F2985-0790-4368-95C5-134073B0DF2F}" srcOrd="0" destOrd="0" presId="urn:microsoft.com/office/officeart/2005/8/layout/radial6"/>
    <dgm:cxn modelId="{4BAAACED-AFC3-41FF-A87B-FF4C35419EDC}" type="presOf" srcId="{B77EE7C8-989C-41AD-A7BB-51865936ACA7}" destId="{70AC0DFB-BAC7-46A1-936F-5945C78969AD}" srcOrd="0" destOrd="0" presId="urn:microsoft.com/office/officeart/2005/8/layout/radial6"/>
    <dgm:cxn modelId="{B307426A-B074-4466-B883-8F66DA728A73}" type="presOf" srcId="{793102FD-867D-4628-8140-0244BFD3CA6D}" destId="{74808382-AFB3-4AAE-AA51-267B7AF48431}" srcOrd="0" destOrd="0" presId="urn:microsoft.com/office/officeart/2005/8/layout/radial6"/>
    <dgm:cxn modelId="{2B6A5B7E-93F7-4681-B005-B8CD971E6E70}" type="presParOf" srcId="{CBC1774F-1F1D-4A83-ABAD-10C4A6C41E37}" destId="{73904CD2-CCE7-4639-9ACF-734E295897C4}" srcOrd="0" destOrd="0" presId="urn:microsoft.com/office/officeart/2005/8/layout/radial6"/>
    <dgm:cxn modelId="{0410678F-1BAF-461A-AC59-B0FB34CFA928}" type="presParOf" srcId="{CBC1774F-1F1D-4A83-ABAD-10C4A6C41E37}" destId="{F7211B5E-BA5A-470D-B5C0-CA05DDBD7F4A}" srcOrd="1" destOrd="0" presId="urn:microsoft.com/office/officeart/2005/8/layout/radial6"/>
    <dgm:cxn modelId="{710C3B7C-CD1D-4BD3-B43E-7719C7C02CC0}" type="presParOf" srcId="{CBC1774F-1F1D-4A83-ABAD-10C4A6C41E37}" destId="{9948935B-20B1-4BFD-90CF-E775A09E388A}" srcOrd="2" destOrd="0" presId="urn:microsoft.com/office/officeart/2005/8/layout/radial6"/>
    <dgm:cxn modelId="{A0184D4D-6B8F-41AD-9AA0-87600637C5CC}" type="presParOf" srcId="{CBC1774F-1F1D-4A83-ABAD-10C4A6C41E37}" destId="{74808382-AFB3-4AAE-AA51-267B7AF48431}" srcOrd="3" destOrd="0" presId="urn:microsoft.com/office/officeart/2005/8/layout/radial6"/>
    <dgm:cxn modelId="{E6F92206-04D2-475F-8C92-ED83F6CD9249}" type="presParOf" srcId="{CBC1774F-1F1D-4A83-ABAD-10C4A6C41E37}" destId="{54FDD3BD-CC54-491C-888A-5EAEA88205F3}" srcOrd="4" destOrd="0" presId="urn:microsoft.com/office/officeart/2005/8/layout/radial6"/>
    <dgm:cxn modelId="{0B16C947-A238-48BA-9076-F06C30F7E46D}" type="presParOf" srcId="{CBC1774F-1F1D-4A83-ABAD-10C4A6C41E37}" destId="{E9681700-E102-4351-9E89-B553D790D04D}" srcOrd="5" destOrd="0" presId="urn:microsoft.com/office/officeart/2005/8/layout/radial6"/>
    <dgm:cxn modelId="{235D68DC-F559-4C26-9203-B31162F6A7E6}" type="presParOf" srcId="{CBC1774F-1F1D-4A83-ABAD-10C4A6C41E37}" destId="{937D8B1F-E36D-4BA8-873F-94725468FC0D}" srcOrd="6" destOrd="0" presId="urn:microsoft.com/office/officeart/2005/8/layout/radial6"/>
    <dgm:cxn modelId="{29A11E9A-C2FC-4D1A-BDED-E06098B76A8A}" type="presParOf" srcId="{CBC1774F-1F1D-4A83-ABAD-10C4A6C41E37}" destId="{A9ABF222-B045-434B-BBF6-DECF8423EE56}" srcOrd="7" destOrd="0" presId="urn:microsoft.com/office/officeart/2005/8/layout/radial6"/>
    <dgm:cxn modelId="{5E488503-C019-468F-9914-423E9911BA1B}" type="presParOf" srcId="{CBC1774F-1F1D-4A83-ABAD-10C4A6C41E37}" destId="{354261EF-0F50-4D95-A70C-FDA60CAEEBBD}" srcOrd="8" destOrd="0" presId="urn:microsoft.com/office/officeart/2005/8/layout/radial6"/>
    <dgm:cxn modelId="{A6ECF2C4-BDEE-4952-81DF-403291B83DF2}" type="presParOf" srcId="{CBC1774F-1F1D-4A83-ABAD-10C4A6C41E37}" destId="{FBD0190F-9A2A-4025-9CD4-7EAAF4FE1C57}" srcOrd="9" destOrd="0" presId="urn:microsoft.com/office/officeart/2005/8/layout/radial6"/>
    <dgm:cxn modelId="{7AC65E75-DADF-4EB2-A38E-75382FD98E3A}" type="presParOf" srcId="{CBC1774F-1F1D-4A83-ABAD-10C4A6C41E37}" destId="{018F2985-0790-4368-95C5-134073B0DF2F}" srcOrd="10" destOrd="0" presId="urn:microsoft.com/office/officeart/2005/8/layout/radial6"/>
    <dgm:cxn modelId="{343E7513-2125-4694-AD80-0C423EA08888}" type="presParOf" srcId="{CBC1774F-1F1D-4A83-ABAD-10C4A6C41E37}" destId="{953BF07A-9537-4B63-9B15-CAB0884AF8C5}" srcOrd="11" destOrd="0" presId="urn:microsoft.com/office/officeart/2005/8/layout/radial6"/>
    <dgm:cxn modelId="{B3C531D3-7F0D-4043-9F49-F5567042AD28}" type="presParOf" srcId="{CBC1774F-1F1D-4A83-ABAD-10C4A6C41E37}" destId="{15469133-E573-47B8-87CE-9BEDF4793C02}" srcOrd="12" destOrd="0" presId="urn:microsoft.com/office/officeart/2005/8/layout/radial6"/>
    <dgm:cxn modelId="{7E0999D1-B081-4549-AEF4-029533EA5BC4}" type="presParOf" srcId="{CBC1774F-1F1D-4A83-ABAD-10C4A6C41E37}" destId="{565D12EC-CE03-4900-9E41-B725180AB45B}" srcOrd="13" destOrd="0" presId="urn:microsoft.com/office/officeart/2005/8/layout/radial6"/>
    <dgm:cxn modelId="{6287BBD4-7FC3-411D-BD9D-371C492C5D45}" type="presParOf" srcId="{CBC1774F-1F1D-4A83-ABAD-10C4A6C41E37}" destId="{9302CBA4-194E-4F88-A68A-6C56791243F8}" srcOrd="14" destOrd="0" presId="urn:microsoft.com/office/officeart/2005/8/layout/radial6"/>
    <dgm:cxn modelId="{D1DCDC88-BBED-442C-AD85-CED947384757}" type="presParOf" srcId="{CBC1774F-1F1D-4A83-ABAD-10C4A6C41E37}" destId="{4B975C66-6D0A-44A9-BFE9-7D7311E2BE4C}" srcOrd="15" destOrd="0" presId="urn:microsoft.com/office/officeart/2005/8/layout/radial6"/>
    <dgm:cxn modelId="{B39BB9B9-5A57-49B5-B060-A08591117AE4}" type="presParOf" srcId="{CBC1774F-1F1D-4A83-ABAD-10C4A6C41E37}" destId="{C5E61E9A-6E74-4EE9-A152-CB395538368F}" srcOrd="16" destOrd="0" presId="urn:microsoft.com/office/officeart/2005/8/layout/radial6"/>
    <dgm:cxn modelId="{930888FE-8E79-4600-BE4E-7EE1052C8B0A}" type="presParOf" srcId="{CBC1774F-1F1D-4A83-ABAD-10C4A6C41E37}" destId="{38B10E93-092F-4B00-8FFB-C3CCE5D3DCF4}" srcOrd="17" destOrd="0" presId="urn:microsoft.com/office/officeart/2005/8/layout/radial6"/>
    <dgm:cxn modelId="{E74C2D76-80F7-40D7-96EC-DE3C17770FBF}" type="presParOf" srcId="{CBC1774F-1F1D-4A83-ABAD-10C4A6C41E37}" destId="{E37B0B69-F636-4726-B428-0B926FBBC938}" srcOrd="18" destOrd="0" presId="urn:microsoft.com/office/officeart/2005/8/layout/radial6"/>
    <dgm:cxn modelId="{E7475C08-4DA4-4FE1-9943-5B44A7FBE5A6}" type="presParOf" srcId="{CBC1774F-1F1D-4A83-ABAD-10C4A6C41E37}" destId="{69741486-405C-4E69-A88B-C0578E241E1F}" srcOrd="19" destOrd="0" presId="urn:microsoft.com/office/officeart/2005/8/layout/radial6"/>
    <dgm:cxn modelId="{3294036B-D815-4B70-8482-196C124ED168}" type="presParOf" srcId="{CBC1774F-1F1D-4A83-ABAD-10C4A6C41E37}" destId="{AD89BFC8-BB17-474F-B705-EB32544E009B}" srcOrd="20" destOrd="0" presId="urn:microsoft.com/office/officeart/2005/8/layout/radial6"/>
    <dgm:cxn modelId="{37FD130A-51AA-4D49-BCCB-52D245CC4503}" type="presParOf" srcId="{CBC1774F-1F1D-4A83-ABAD-10C4A6C41E37}" destId="{70AC0DFB-BAC7-46A1-936F-5945C78969AD}" srcOrd="21" destOrd="0" presId="urn:microsoft.com/office/officeart/2005/8/layout/radial6"/>
    <dgm:cxn modelId="{5C09EE83-2877-40A6-99BF-9485F94F94E8}" type="presParOf" srcId="{CBC1774F-1F1D-4A83-ABAD-10C4A6C41E37}" destId="{78E4FA95-B358-4D39-BE0C-07BD36C88507}" srcOrd="22" destOrd="0" presId="urn:microsoft.com/office/officeart/2005/8/layout/radial6"/>
    <dgm:cxn modelId="{9E5827D4-356E-4042-B338-020917671E8D}" type="presParOf" srcId="{CBC1774F-1F1D-4A83-ABAD-10C4A6C41E37}" destId="{E9B616CF-D894-414E-94A6-94EC383F02D4}" srcOrd="23" destOrd="0" presId="urn:microsoft.com/office/officeart/2005/8/layout/radial6"/>
    <dgm:cxn modelId="{94FFC4FD-81F9-43CA-B48F-84DB324AF38F}" type="presParOf" srcId="{CBC1774F-1F1D-4A83-ABAD-10C4A6C41E37}" destId="{358F84DA-2A7A-4841-A095-DAC14E93A74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2B9FC-7AC8-41B3-AB9E-53BD4E9B6075}" type="doc">
      <dgm:prSet loTypeId="urn:microsoft.com/office/officeart/2005/8/layout/radial6" loCatId="cycle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EA891AE1-1A5B-4A4C-B64C-94EB5174350B}">
      <dgm:prSet phldrT="[Text]" custT="1"/>
      <dgm:spPr/>
      <dgm:t>
        <a:bodyPr/>
        <a:lstStyle/>
        <a:p>
          <a:r>
            <a: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Boom/</a:t>
          </a:r>
        </a:p>
        <a:p>
          <a:r>
            <a: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Bust</a:t>
          </a:r>
        </a:p>
      </dgm:t>
    </dgm:pt>
    <dgm:pt modelId="{2CC4B437-0239-4209-AA15-5A5786ABE073}" type="parTrans" cxnId="{72643DB7-8E8C-4790-848A-83AEB2A2765D}">
      <dgm:prSet/>
      <dgm:spPr/>
      <dgm:t>
        <a:bodyPr/>
        <a:lstStyle/>
        <a:p>
          <a:endParaRPr lang="en-GB"/>
        </a:p>
      </dgm:t>
    </dgm:pt>
    <dgm:pt modelId="{45526F08-2503-489E-B65D-B99A87FFFF32}" type="sibTrans" cxnId="{72643DB7-8E8C-4790-848A-83AEB2A2765D}">
      <dgm:prSet/>
      <dgm:spPr/>
      <dgm:t>
        <a:bodyPr/>
        <a:lstStyle/>
        <a:p>
          <a:endParaRPr lang="en-GB"/>
        </a:p>
      </dgm:t>
    </dgm:pt>
    <dgm:pt modelId="{0620D73D-149C-4143-95CF-25ED9B33B44A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Over </a:t>
          </a:r>
        </a:p>
        <a:p>
          <a:r>
            <a: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doing</a:t>
          </a:r>
        </a:p>
        <a:p>
          <a:r>
            <a: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it</a:t>
          </a:r>
        </a:p>
      </dgm:t>
    </dgm:pt>
    <dgm:pt modelId="{055FAFFF-5097-40D5-922C-87CAFA00ED78}" type="parTrans" cxnId="{1BBD9C91-C1FD-4584-9F69-0A4452FE55BF}">
      <dgm:prSet/>
      <dgm:spPr/>
      <dgm:t>
        <a:bodyPr/>
        <a:lstStyle/>
        <a:p>
          <a:endParaRPr lang="en-GB"/>
        </a:p>
      </dgm:t>
    </dgm:pt>
    <dgm:pt modelId="{24868783-4CA9-4B0E-8695-995E808FA6DB}" type="sibTrans" cxnId="{1BBD9C91-C1FD-4584-9F69-0A4452FE55BF}">
      <dgm:prSet/>
      <dgm:spPr/>
      <dgm:t>
        <a:bodyPr/>
        <a:lstStyle/>
        <a:p>
          <a:endParaRPr lang="en-GB"/>
        </a:p>
      </dgm:t>
    </dgm:pt>
    <dgm:pt modelId="{8164D67C-2B13-4625-AFF8-90A6A41D5836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Exhaustion</a:t>
          </a:r>
        </a:p>
      </dgm:t>
    </dgm:pt>
    <dgm:pt modelId="{EAE3E4DA-B646-4AAF-99C3-48F990B603E5}" type="parTrans" cxnId="{4B2CDA7A-39B7-452F-8BB0-56696C2B0BF0}">
      <dgm:prSet/>
      <dgm:spPr/>
      <dgm:t>
        <a:bodyPr/>
        <a:lstStyle/>
        <a:p>
          <a:endParaRPr lang="en-GB"/>
        </a:p>
      </dgm:t>
    </dgm:pt>
    <dgm:pt modelId="{9102564F-7434-4B35-98B1-CC2389C9C26B}" type="sibTrans" cxnId="{4B2CDA7A-39B7-452F-8BB0-56696C2B0BF0}">
      <dgm:prSet/>
      <dgm:spPr/>
      <dgm:t>
        <a:bodyPr/>
        <a:lstStyle/>
        <a:p>
          <a:endParaRPr lang="en-GB"/>
        </a:p>
      </dgm:t>
    </dgm:pt>
    <dgm:pt modelId="{024E9051-CCC0-4FEB-ADDC-097C0D164267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Rest</a:t>
          </a:r>
        </a:p>
      </dgm:t>
    </dgm:pt>
    <dgm:pt modelId="{2278D5F9-CF1F-468B-9944-AE1230B45743}" type="parTrans" cxnId="{461FE6F8-1B48-49E3-AC5B-45C428DA8104}">
      <dgm:prSet/>
      <dgm:spPr/>
      <dgm:t>
        <a:bodyPr/>
        <a:lstStyle/>
        <a:p>
          <a:endParaRPr lang="en-GB"/>
        </a:p>
      </dgm:t>
    </dgm:pt>
    <dgm:pt modelId="{F3B78B50-2499-41BB-92AB-8E07FC15A97A}" type="sibTrans" cxnId="{461FE6F8-1B48-49E3-AC5B-45C428DA8104}">
      <dgm:prSet/>
      <dgm:spPr/>
      <dgm:t>
        <a:bodyPr/>
        <a:lstStyle/>
        <a:p>
          <a:endParaRPr lang="en-GB"/>
        </a:p>
      </dgm:t>
    </dgm:pt>
    <dgm:pt modelId="{F7C046C9-A06D-481A-A11A-17F07BAA2CF8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Recovery</a:t>
          </a:r>
        </a:p>
      </dgm:t>
    </dgm:pt>
    <dgm:pt modelId="{304D621B-BD80-47F6-9142-5327ADE9705D}" type="parTrans" cxnId="{CD3A554F-4AF7-495B-AB99-6C85FA6C8D13}">
      <dgm:prSet/>
      <dgm:spPr/>
      <dgm:t>
        <a:bodyPr/>
        <a:lstStyle/>
        <a:p>
          <a:endParaRPr lang="en-GB"/>
        </a:p>
      </dgm:t>
    </dgm:pt>
    <dgm:pt modelId="{246ED310-10A1-456F-8305-730C2FA31315}" type="sibTrans" cxnId="{CD3A554F-4AF7-495B-AB99-6C85FA6C8D13}">
      <dgm:prSet/>
      <dgm:spPr/>
      <dgm:t>
        <a:bodyPr/>
        <a:lstStyle/>
        <a:p>
          <a:endParaRPr lang="en-GB"/>
        </a:p>
      </dgm:t>
    </dgm:pt>
    <dgm:pt modelId="{DAC6E0F9-16F1-455D-B9EF-C62CFCAF757A}" type="pres">
      <dgm:prSet presAssocID="{5072B9FC-7AC8-41B3-AB9E-53BD4E9B60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6A8BBA-8CC9-4A02-BF5E-B041972AD66E}" type="pres">
      <dgm:prSet presAssocID="{EA891AE1-1A5B-4A4C-B64C-94EB5174350B}" presName="centerShape" presStyleLbl="node0" presStyleIdx="0" presStyleCnt="1"/>
      <dgm:spPr/>
      <dgm:t>
        <a:bodyPr/>
        <a:lstStyle/>
        <a:p>
          <a:endParaRPr lang="en-GB"/>
        </a:p>
      </dgm:t>
    </dgm:pt>
    <dgm:pt modelId="{D6519518-A4E0-4EB8-9F2A-020294B5A90E}" type="pres">
      <dgm:prSet presAssocID="{0620D73D-149C-4143-95CF-25ED9B33B44A}" presName="node" presStyleLbl="node1" presStyleIdx="0" presStyleCnt="4" custScaleX="117641" custScaleY="1115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83D9BF-7864-4021-8205-A72F4533020E}" type="pres">
      <dgm:prSet presAssocID="{0620D73D-149C-4143-95CF-25ED9B33B44A}" presName="dummy" presStyleCnt="0"/>
      <dgm:spPr/>
    </dgm:pt>
    <dgm:pt modelId="{D9EF8ECD-E94D-4E53-91E9-770E5CA9A262}" type="pres">
      <dgm:prSet presAssocID="{24868783-4CA9-4B0E-8695-995E808FA6DB}" presName="sibTrans" presStyleLbl="sibTrans2D1" presStyleIdx="0" presStyleCnt="4"/>
      <dgm:spPr/>
      <dgm:t>
        <a:bodyPr/>
        <a:lstStyle/>
        <a:p>
          <a:endParaRPr lang="en-GB"/>
        </a:p>
      </dgm:t>
    </dgm:pt>
    <dgm:pt modelId="{C1470FED-9F4C-41BC-916A-40310AF3B3CB}" type="pres">
      <dgm:prSet presAssocID="{8164D67C-2B13-4625-AFF8-90A6A41D5836}" presName="node" presStyleLbl="node1" presStyleIdx="1" presStyleCnt="4" custScaleX="118421" custScaleY="122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A38CC-81B8-4417-9CF6-53CF16411C27}" type="pres">
      <dgm:prSet presAssocID="{8164D67C-2B13-4625-AFF8-90A6A41D5836}" presName="dummy" presStyleCnt="0"/>
      <dgm:spPr/>
    </dgm:pt>
    <dgm:pt modelId="{064422A6-7E65-48A7-A277-A208797318B6}" type="pres">
      <dgm:prSet presAssocID="{9102564F-7434-4B35-98B1-CC2389C9C26B}" presName="sibTrans" presStyleLbl="sibTrans2D1" presStyleIdx="1" presStyleCnt="4"/>
      <dgm:spPr/>
      <dgm:t>
        <a:bodyPr/>
        <a:lstStyle/>
        <a:p>
          <a:endParaRPr lang="en-GB"/>
        </a:p>
      </dgm:t>
    </dgm:pt>
    <dgm:pt modelId="{5C5BEA0A-9E97-4BD5-9413-DB7E1B78F838}" type="pres">
      <dgm:prSet presAssocID="{024E9051-CCC0-4FEB-ADDC-097C0D164267}" presName="node" presStyleLbl="node1" presStyleIdx="2" presStyleCnt="4" custScaleX="117641" custScaleY="1144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5898CE-4290-4DA3-84E5-4E3E6AE83490}" type="pres">
      <dgm:prSet presAssocID="{024E9051-CCC0-4FEB-ADDC-097C0D164267}" presName="dummy" presStyleCnt="0"/>
      <dgm:spPr/>
    </dgm:pt>
    <dgm:pt modelId="{F0E5165F-AFBB-4319-A2C9-E2032BE78652}" type="pres">
      <dgm:prSet presAssocID="{F3B78B50-2499-41BB-92AB-8E07FC15A97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CD8F894F-6EA9-4251-AF4D-C285D68C88E6}" type="pres">
      <dgm:prSet presAssocID="{F7C046C9-A06D-481A-A11A-17F07BAA2CF8}" presName="node" presStyleLbl="node1" presStyleIdx="3" presStyleCnt="4" custScaleX="121435" custScaleY="1138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9F0C84-E1E0-40DA-9791-604EED0430E6}" type="pres">
      <dgm:prSet presAssocID="{F7C046C9-A06D-481A-A11A-17F07BAA2CF8}" presName="dummy" presStyleCnt="0"/>
      <dgm:spPr/>
    </dgm:pt>
    <dgm:pt modelId="{D7DEFF24-B0CF-4BF8-86F0-5AC964595370}" type="pres">
      <dgm:prSet presAssocID="{246ED310-10A1-456F-8305-730C2FA31315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768C5DE3-167F-4A2B-A573-7CE5CFB252DE}" type="presOf" srcId="{24868783-4CA9-4B0E-8695-995E808FA6DB}" destId="{D9EF8ECD-E94D-4E53-91E9-770E5CA9A262}" srcOrd="0" destOrd="0" presId="urn:microsoft.com/office/officeart/2005/8/layout/radial6"/>
    <dgm:cxn modelId="{530BC242-8F9F-43B6-B40E-FAE080D3771D}" type="presOf" srcId="{8164D67C-2B13-4625-AFF8-90A6A41D5836}" destId="{C1470FED-9F4C-41BC-916A-40310AF3B3CB}" srcOrd="0" destOrd="0" presId="urn:microsoft.com/office/officeart/2005/8/layout/radial6"/>
    <dgm:cxn modelId="{CD3A554F-4AF7-495B-AB99-6C85FA6C8D13}" srcId="{EA891AE1-1A5B-4A4C-B64C-94EB5174350B}" destId="{F7C046C9-A06D-481A-A11A-17F07BAA2CF8}" srcOrd="3" destOrd="0" parTransId="{304D621B-BD80-47F6-9142-5327ADE9705D}" sibTransId="{246ED310-10A1-456F-8305-730C2FA31315}"/>
    <dgm:cxn modelId="{0EB69B2D-530D-4A31-A9C7-3E0472B4BDF7}" type="presOf" srcId="{0620D73D-149C-4143-95CF-25ED9B33B44A}" destId="{D6519518-A4E0-4EB8-9F2A-020294B5A90E}" srcOrd="0" destOrd="0" presId="urn:microsoft.com/office/officeart/2005/8/layout/radial6"/>
    <dgm:cxn modelId="{497DFF00-1BFE-42B8-B128-CBC7D4F33F47}" type="presOf" srcId="{F3B78B50-2499-41BB-92AB-8E07FC15A97A}" destId="{F0E5165F-AFBB-4319-A2C9-E2032BE78652}" srcOrd="0" destOrd="0" presId="urn:microsoft.com/office/officeart/2005/8/layout/radial6"/>
    <dgm:cxn modelId="{644D88D7-8A44-46E1-881C-B6FD82DD15F3}" type="presOf" srcId="{024E9051-CCC0-4FEB-ADDC-097C0D164267}" destId="{5C5BEA0A-9E97-4BD5-9413-DB7E1B78F838}" srcOrd="0" destOrd="0" presId="urn:microsoft.com/office/officeart/2005/8/layout/radial6"/>
    <dgm:cxn modelId="{40633673-399B-4F17-9566-1E13010633B1}" type="presOf" srcId="{5072B9FC-7AC8-41B3-AB9E-53BD4E9B6075}" destId="{DAC6E0F9-16F1-455D-B9EF-C62CFCAF757A}" srcOrd="0" destOrd="0" presId="urn:microsoft.com/office/officeart/2005/8/layout/radial6"/>
    <dgm:cxn modelId="{139CC950-741D-4622-B76A-8C547D84F1E5}" type="presOf" srcId="{F7C046C9-A06D-481A-A11A-17F07BAA2CF8}" destId="{CD8F894F-6EA9-4251-AF4D-C285D68C88E6}" srcOrd="0" destOrd="0" presId="urn:microsoft.com/office/officeart/2005/8/layout/radial6"/>
    <dgm:cxn modelId="{72643DB7-8E8C-4790-848A-83AEB2A2765D}" srcId="{5072B9FC-7AC8-41B3-AB9E-53BD4E9B6075}" destId="{EA891AE1-1A5B-4A4C-B64C-94EB5174350B}" srcOrd="0" destOrd="0" parTransId="{2CC4B437-0239-4209-AA15-5A5786ABE073}" sibTransId="{45526F08-2503-489E-B65D-B99A87FFFF32}"/>
    <dgm:cxn modelId="{461E2E01-97E0-4DFA-ABC9-48A1BC788BD6}" type="presOf" srcId="{246ED310-10A1-456F-8305-730C2FA31315}" destId="{D7DEFF24-B0CF-4BF8-86F0-5AC964595370}" srcOrd="0" destOrd="0" presId="urn:microsoft.com/office/officeart/2005/8/layout/radial6"/>
    <dgm:cxn modelId="{1BBD9C91-C1FD-4584-9F69-0A4452FE55BF}" srcId="{EA891AE1-1A5B-4A4C-B64C-94EB5174350B}" destId="{0620D73D-149C-4143-95CF-25ED9B33B44A}" srcOrd="0" destOrd="0" parTransId="{055FAFFF-5097-40D5-922C-87CAFA00ED78}" sibTransId="{24868783-4CA9-4B0E-8695-995E808FA6DB}"/>
    <dgm:cxn modelId="{6EBE26BC-52BB-46E0-8C58-18DF58F9F257}" type="presOf" srcId="{9102564F-7434-4B35-98B1-CC2389C9C26B}" destId="{064422A6-7E65-48A7-A277-A208797318B6}" srcOrd="0" destOrd="0" presId="urn:microsoft.com/office/officeart/2005/8/layout/radial6"/>
    <dgm:cxn modelId="{4B2CDA7A-39B7-452F-8BB0-56696C2B0BF0}" srcId="{EA891AE1-1A5B-4A4C-B64C-94EB5174350B}" destId="{8164D67C-2B13-4625-AFF8-90A6A41D5836}" srcOrd="1" destOrd="0" parTransId="{EAE3E4DA-B646-4AAF-99C3-48F990B603E5}" sibTransId="{9102564F-7434-4B35-98B1-CC2389C9C26B}"/>
    <dgm:cxn modelId="{461FE6F8-1B48-49E3-AC5B-45C428DA8104}" srcId="{EA891AE1-1A5B-4A4C-B64C-94EB5174350B}" destId="{024E9051-CCC0-4FEB-ADDC-097C0D164267}" srcOrd="2" destOrd="0" parTransId="{2278D5F9-CF1F-468B-9944-AE1230B45743}" sibTransId="{F3B78B50-2499-41BB-92AB-8E07FC15A97A}"/>
    <dgm:cxn modelId="{22C5F40D-297D-437D-AF99-09ED945E1B22}" type="presOf" srcId="{EA891AE1-1A5B-4A4C-B64C-94EB5174350B}" destId="{F66A8BBA-8CC9-4A02-BF5E-B041972AD66E}" srcOrd="0" destOrd="0" presId="urn:microsoft.com/office/officeart/2005/8/layout/radial6"/>
    <dgm:cxn modelId="{9F194334-B0FE-44AE-9E5B-3142187C5CDE}" type="presParOf" srcId="{DAC6E0F9-16F1-455D-B9EF-C62CFCAF757A}" destId="{F66A8BBA-8CC9-4A02-BF5E-B041972AD66E}" srcOrd="0" destOrd="0" presId="urn:microsoft.com/office/officeart/2005/8/layout/radial6"/>
    <dgm:cxn modelId="{4069C4AB-AE9F-4622-9627-9C74AF1AF015}" type="presParOf" srcId="{DAC6E0F9-16F1-455D-B9EF-C62CFCAF757A}" destId="{D6519518-A4E0-4EB8-9F2A-020294B5A90E}" srcOrd="1" destOrd="0" presId="urn:microsoft.com/office/officeart/2005/8/layout/radial6"/>
    <dgm:cxn modelId="{8F12C326-E5CC-4633-B465-CA8085C51B5E}" type="presParOf" srcId="{DAC6E0F9-16F1-455D-B9EF-C62CFCAF757A}" destId="{EC83D9BF-7864-4021-8205-A72F4533020E}" srcOrd="2" destOrd="0" presId="urn:microsoft.com/office/officeart/2005/8/layout/radial6"/>
    <dgm:cxn modelId="{6DA93D37-FADF-41CC-8282-636AEF1B333A}" type="presParOf" srcId="{DAC6E0F9-16F1-455D-B9EF-C62CFCAF757A}" destId="{D9EF8ECD-E94D-4E53-91E9-770E5CA9A262}" srcOrd="3" destOrd="0" presId="urn:microsoft.com/office/officeart/2005/8/layout/radial6"/>
    <dgm:cxn modelId="{4CE6C9F2-50D1-4F4D-A412-73CBBA1191C9}" type="presParOf" srcId="{DAC6E0F9-16F1-455D-B9EF-C62CFCAF757A}" destId="{C1470FED-9F4C-41BC-916A-40310AF3B3CB}" srcOrd="4" destOrd="0" presId="urn:microsoft.com/office/officeart/2005/8/layout/radial6"/>
    <dgm:cxn modelId="{2829A3D4-8B3D-4AB8-B310-BE559E0E1AB7}" type="presParOf" srcId="{DAC6E0F9-16F1-455D-B9EF-C62CFCAF757A}" destId="{C4BA38CC-81B8-4417-9CF6-53CF16411C27}" srcOrd="5" destOrd="0" presId="urn:microsoft.com/office/officeart/2005/8/layout/radial6"/>
    <dgm:cxn modelId="{44C42A27-F6C0-4ABB-8D0A-0ADFCF251E03}" type="presParOf" srcId="{DAC6E0F9-16F1-455D-B9EF-C62CFCAF757A}" destId="{064422A6-7E65-48A7-A277-A208797318B6}" srcOrd="6" destOrd="0" presId="urn:microsoft.com/office/officeart/2005/8/layout/radial6"/>
    <dgm:cxn modelId="{5E350D34-BE1E-467C-8672-A92C9AC07313}" type="presParOf" srcId="{DAC6E0F9-16F1-455D-B9EF-C62CFCAF757A}" destId="{5C5BEA0A-9E97-4BD5-9413-DB7E1B78F838}" srcOrd="7" destOrd="0" presId="urn:microsoft.com/office/officeart/2005/8/layout/radial6"/>
    <dgm:cxn modelId="{35FF615A-1E82-44A9-BD99-F50B19C36D5E}" type="presParOf" srcId="{DAC6E0F9-16F1-455D-B9EF-C62CFCAF757A}" destId="{1B5898CE-4290-4DA3-84E5-4E3E6AE83490}" srcOrd="8" destOrd="0" presId="urn:microsoft.com/office/officeart/2005/8/layout/radial6"/>
    <dgm:cxn modelId="{5A364F9B-8D60-4C28-BEA7-AD097222A047}" type="presParOf" srcId="{DAC6E0F9-16F1-455D-B9EF-C62CFCAF757A}" destId="{F0E5165F-AFBB-4319-A2C9-E2032BE78652}" srcOrd="9" destOrd="0" presId="urn:microsoft.com/office/officeart/2005/8/layout/radial6"/>
    <dgm:cxn modelId="{AB56E85B-4A7C-4493-B85F-836A02057BC8}" type="presParOf" srcId="{DAC6E0F9-16F1-455D-B9EF-C62CFCAF757A}" destId="{CD8F894F-6EA9-4251-AF4D-C285D68C88E6}" srcOrd="10" destOrd="0" presId="urn:microsoft.com/office/officeart/2005/8/layout/radial6"/>
    <dgm:cxn modelId="{77989534-EF8D-47A6-B7FE-F795C81E3B37}" type="presParOf" srcId="{DAC6E0F9-16F1-455D-B9EF-C62CFCAF757A}" destId="{8D9F0C84-E1E0-40DA-9791-604EED0430E6}" srcOrd="11" destOrd="0" presId="urn:microsoft.com/office/officeart/2005/8/layout/radial6"/>
    <dgm:cxn modelId="{425836C6-8501-4ADA-89CD-3EC1980CEF10}" type="presParOf" srcId="{DAC6E0F9-16F1-455D-B9EF-C62CFCAF757A}" destId="{D7DEFF24-B0CF-4BF8-86F0-5AC96459537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5A816-B2C3-4AD9-8A57-8B0C680A9DF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E02386-C471-41B3-9D91-89D37536FE9E}">
      <dgm:prSet/>
      <dgm:spPr/>
      <dgm:t>
        <a:bodyPr/>
        <a:lstStyle/>
        <a:p>
          <a:r>
            <a:rPr lang="en-GB" dirty="0"/>
            <a:t>Brain injury from being knocked over</a:t>
          </a:r>
          <a:endParaRPr lang="en-US" dirty="0"/>
        </a:p>
      </dgm:t>
    </dgm:pt>
    <dgm:pt modelId="{C7A756B9-A466-43A2-8499-46CA2A9EB639}" type="parTrans" cxnId="{9E37FAD7-E6D8-436A-BBB8-EDE6C2A91F9C}">
      <dgm:prSet/>
      <dgm:spPr/>
      <dgm:t>
        <a:bodyPr/>
        <a:lstStyle/>
        <a:p>
          <a:endParaRPr lang="en-US"/>
        </a:p>
      </dgm:t>
    </dgm:pt>
    <dgm:pt modelId="{7398F84A-A6B6-495A-B12A-98E790A39EB6}" type="sibTrans" cxnId="{9E37FAD7-E6D8-436A-BBB8-EDE6C2A91F9C}">
      <dgm:prSet/>
      <dgm:spPr/>
      <dgm:t>
        <a:bodyPr/>
        <a:lstStyle/>
        <a:p>
          <a:endParaRPr lang="en-US"/>
        </a:p>
      </dgm:t>
    </dgm:pt>
    <dgm:pt modelId="{19C3A1ED-D96C-4FAD-A830-ED1C21768BAA}">
      <dgm:prSet/>
      <dgm:spPr/>
      <dgm:t>
        <a:bodyPr/>
        <a:lstStyle/>
        <a:p>
          <a:r>
            <a:rPr lang="en-GB"/>
            <a:t>Single Mum with 3 school aged children</a:t>
          </a:r>
          <a:endParaRPr lang="en-US"/>
        </a:p>
      </dgm:t>
    </dgm:pt>
    <dgm:pt modelId="{D7F187CE-1D83-4A98-AB4B-6A58E2593449}" type="parTrans" cxnId="{87B671EA-C621-48AE-BAE9-2BB2C65270BB}">
      <dgm:prSet/>
      <dgm:spPr/>
      <dgm:t>
        <a:bodyPr/>
        <a:lstStyle/>
        <a:p>
          <a:endParaRPr lang="en-US"/>
        </a:p>
      </dgm:t>
    </dgm:pt>
    <dgm:pt modelId="{B073086A-FD7E-4D84-B766-AF765C79DD1B}" type="sibTrans" cxnId="{87B671EA-C621-48AE-BAE9-2BB2C65270BB}">
      <dgm:prSet/>
      <dgm:spPr/>
      <dgm:t>
        <a:bodyPr/>
        <a:lstStyle/>
        <a:p>
          <a:endParaRPr lang="en-US"/>
        </a:p>
      </dgm:t>
    </dgm:pt>
    <dgm:pt modelId="{75679266-C977-4251-9919-D2A5D266DCE9}">
      <dgm:prSet/>
      <dgm:spPr/>
      <dgm:t>
        <a:bodyPr/>
        <a:lstStyle/>
        <a:p>
          <a:r>
            <a:rPr lang="en-GB"/>
            <a:t>Worked school hours as a carer</a:t>
          </a:r>
          <a:endParaRPr lang="en-US"/>
        </a:p>
      </dgm:t>
    </dgm:pt>
    <dgm:pt modelId="{353317EF-3B83-4A11-A0DE-DE6CF6C2758E}" type="parTrans" cxnId="{842ECEB1-5B9D-4B2D-81D3-6BBDD2C31147}">
      <dgm:prSet/>
      <dgm:spPr/>
      <dgm:t>
        <a:bodyPr/>
        <a:lstStyle/>
        <a:p>
          <a:endParaRPr lang="en-US"/>
        </a:p>
      </dgm:t>
    </dgm:pt>
    <dgm:pt modelId="{9C6FB320-2831-4207-B04E-66857E67290E}" type="sibTrans" cxnId="{842ECEB1-5B9D-4B2D-81D3-6BBDD2C31147}">
      <dgm:prSet/>
      <dgm:spPr/>
      <dgm:t>
        <a:bodyPr/>
        <a:lstStyle/>
        <a:p>
          <a:endParaRPr lang="en-US"/>
        </a:p>
      </dgm:t>
    </dgm:pt>
    <dgm:pt modelId="{BEAC39EC-1DDF-4B22-A978-045751A885C0}">
      <dgm:prSet/>
      <dgm:spPr/>
      <dgm:t>
        <a:bodyPr/>
        <a:lstStyle/>
        <a:p>
          <a:r>
            <a:rPr lang="en-GB"/>
            <a:t>Sleeping during the day &amp; unable to sleep at night</a:t>
          </a:r>
          <a:endParaRPr lang="en-US"/>
        </a:p>
      </dgm:t>
    </dgm:pt>
    <dgm:pt modelId="{B0ED4A52-E5D7-4769-B05F-6695D6FD2999}" type="parTrans" cxnId="{855C059F-2514-437E-BE6A-B29CD7194A70}">
      <dgm:prSet/>
      <dgm:spPr/>
      <dgm:t>
        <a:bodyPr/>
        <a:lstStyle/>
        <a:p>
          <a:endParaRPr lang="en-US"/>
        </a:p>
      </dgm:t>
    </dgm:pt>
    <dgm:pt modelId="{2814FD51-8282-4D92-82E1-75D549641D7B}" type="sibTrans" cxnId="{855C059F-2514-437E-BE6A-B29CD7194A70}">
      <dgm:prSet/>
      <dgm:spPr/>
      <dgm:t>
        <a:bodyPr/>
        <a:lstStyle/>
        <a:p>
          <a:endParaRPr lang="en-US"/>
        </a:p>
      </dgm:t>
    </dgm:pt>
    <dgm:pt modelId="{CDB28256-0050-4326-844E-39AB913880DA}">
      <dgm:prSet/>
      <dgm:spPr/>
      <dgm:t>
        <a:bodyPr/>
        <a:lstStyle/>
        <a:p>
          <a:r>
            <a:rPr lang="en-GB"/>
            <a:t>Unable to tolerate noise</a:t>
          </a:r>
          <a:endParaRPr lang="en-US"/>
        </a:p>
      </dgm:t>
    </dgm:pt>
    <dgm:pt modelId="{674230B2-6CA2-4099-9D47-2F6D3325E801}" type="parTrans" cxnId="{D8D89119-F4CE-4F63-A75A-021C99C8C542}">
      <dgm:prSet/>
      <dgm:spPr/>
      <dgm:t>
        <a:bodyPr/>
        <a:lstStyle/>
        <a:p>
          <a:endParaRPr lang="en-US"/>
        </a:p>
      </dgm:t>
    </dgm:pt>
    <dgm:pt modelId="{5D0A1879-7CCD-4F89-94D1-31827DFBF88B}" type="sibTrans" cxnId="{D8D89119-F4CE-4F63-A75A-021C99C8C542}">
      <dgm:prSet/>
      <dgm:spPr/>
      <dgm:t>
        <a:bodyPr/>
        <a:lstStyle/>
        <a:p>
          <a:endParaRPr lang="en-US"/>
        </a:p>
      </dgm:t>
    </dgm:pt>
    <dgm:pt modelId="{F601AF67-75EB-4E5A-94B3-BF2B07E914B6}">
      <dgm:prSet/>
      <dgm:spPr/>
      <dgm:t>
        <a:bodyPr/>
        <a:lstStyle/>
        <a:p>
          <a:r>
            <a:rPr lang="en-GB"/>
            <a:t>Poor concentration</a:t>
          </a:r>
          <a:endParaRPr lang="en-US"/>
        </a:p>
      </dgm:t>
    </dgm:pt>
    <dgm:pt modelId="{337FB180-CBE4-4999-840A-3E9058249037}" type="parTrans" cxnId="{ECD4CBD5-704B-4666-8229-64E4C731DFE4}">
      <dgm:prSet/>
      <dgm:spPr/>
      <dgm:t>
        <a:bodyPr/>
        <a:lstStyle/>
        <a:p>
          <a:endParaRPr lang="en-US"/>
        </a:p>
      </dgm:t>
    </dgm:pt>
    <dgm:pt modelId="{762FE122-2A87-4C25-A65F-00817219B95C}" type="sibTrans" cxnId="{ECD4CBD5-704B-4666-8229-64E4C731DFE4}">
      <dgm:prSet/>
      <dgm:spPr/>
      <dgm:t>
        <a:bodyPr/>
        <a:lstStyle/>
        <a:p>
          <a:endParaRPr lang="en-US"/>
        </a:p>
      </dgm:t>
    </dgm:pt>
    <dgm:pt modelId="{01581C20-A495-44FA-BD92-BF84B71E2318}">
      <dgm:prSet/>
      <dgm:spPr/>
      <dgm:t>
        <a:bodyPr/>
        <a:lstStyle/>
        <a:p>
          <a:r>
            <a:rPr lang="en-GB"/>
            <a:t>Afraid to go out alone</a:t>
          </a:r>
          <a:endParaRPr lang="en-US"/>
        </a:p>
      </dgm:t>
    </dgm:pt>
    <dgm:pt modelId="{B1FC7983-F756-4DF8-82C2-3E26115B21F5}" type="parTrans" cxnId="{7360D37F-8B0D-4D01-BA2C-B99F0042CE56}">
      <dgm:prSet/>
      <dgm:spPr/>
      <dgm:t>
        <a:bodyPr/>
        <a:lstStyle/>
        <a:p>
          <a:endParaRPr lang="en-US"/>
        </a:p>
      </dgm:t>
    </dgm:pt>
    <dgm:pt modelId="{A221F6DB-0F20-4509-8A23-EF65037425BF}" type="sibTrans" cxnId="{7360D37F-8B0D-4D01-BA2C-B99F0042CE56}">
      <dgm:prSet/>
      <dgm:spPr/>
      <dgm:t>
        <a:bodyPr/>
        <a:lstStyle/>
        <a:p>
          <a:endParaRPr lang="en-US"/>
        </a:p>
      </dgm:t>
    </dgm:pt>
    <dgm:pt modelId="{6920750D-F7C1-498C-B2F4-ABC9945EEDBF}">
      <dgm:prSet/>
      <dgm:spPr/>
      <dgm:t>
        <a:bodyPr/>
        <a:lstStyle/>
        <a:p>
          <a:r>
            <a:rPr lang="en-GB"/>
            <a:t>Low in mood- doesn’t feel like me anymore</a:t>
          </a:r>
          <a:endParaRPr lang="en-US"/>
        </a:p>
      </dgm:t>
    </dgm:pt>
    <dgm:pt modelId="{88B9BE27-7846-457C-A652-A8AD089F80BC}" type="parTrans" cxnId="{69CE02A4-19E4-422F-94A3-966182B635F8}">
      <dgm:prSet/>
      <dgm:spPr/>
      <dgm:t>
        <a:bodyPr/>
        <a:lstStyle/>
        <a:p>
          <a:endParaRPr lang="en-US"/>
        </a:p>
      </dgm:t>
    </dgm:pt>
    <dgm:pt modelId="{AFCD3081-C938-448A-963B-10C8F9D4A21D}" type="sibTrans" cxnId="{69CE02A4-19E4-422F-94A3-966182B635F8}">
      <dgm:prSet/>
      <dgm:spPr/>
      <dgm:t>
        <a:bodyPr/>
        <a:lstStyle/>
        <a:p>
          <a:endParaRPr lang="en-US"/>
        </a:p>
      </dgm:t>
    </dgm:pt>
    <dgm:pt modelId="{746CEE2E-B34F-4A03-ABB4-FB8D4488FD09}" type="pres">
      <dgm:prSet presAssocID="{C875A816-B2C3-4AD9-8A57-8B0C680A9D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C1CEDA-82F3-4B2E-AA2A-EC470C15FC56}" type="pres">
      <dgm:prSet presAssocID="{B9E02386-C471-41B3-9D91-89D37536FE9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D1015-028B-4D6F-9009-47F6395AEA8D}" type="pres">
      <dgm:prSet presAssocID="{7398F84A-A6B6-495A-B12A-98E790A39EB6}" presName="spacer" presStyleCnt="0"/>
      <dgm:spPr/>
    </dgm:pt>
    <dgm:pt modelId="{F87C4C60-B7CF-477F-B529-8B22E8B3B28E}" type="pres">
      <dgm:prSet presAssocID="{19C3A1ED-D96C-4FAD-A830-ED1C21768BA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C9DE63-BDE4-4A08-896D-002F76C66F6F}" type="pres">
      <dgm:prSet presAssocID="{B073086A-FD7E-4D84-B766-AF765C79DD1B}" presName="spacer" presStyleCnt="0"/>
      <dgm:spPr/>
    </dgm:pt>
    <dgm:pt modelId="{BF3C791B-357F-4D1B-8A13-8C2EA2B40F90}" type="pres">
      <dgm:prSet presAssocID="{75679266-C977-4251-9919-D2A5D266DCE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1E19A5-72D7-43BD-AB1A-EE38C95B8722}" type="pres">
      <dgm:prSet presAssocID="{9C6FB320-2831-4207-B04E-66857E67290E}" presName="spacer" presStyleCnt="0"/>
      <dgm:spPr/>
    </dgm:pt>
    <dgm:pt modelId="{F04FB7C2-7F01-4F6C-B566-F1C286B56787}" type="pres">
      <dgm:prSet presAssocID="{BEAC39EC-1DDF-4B22-A978-045751A885C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426F7-FEAD-4CFD-AD82-99C932187FFE}" type="pres">
      <dgm:prSet presAssocID="{2814FD51-8282-4D92-82E1-75D549641D7B}" presName="spacer" presStyleCnt="0"/>
      <dgm:spPr/>
    </dgm:pt>
    <dgm:pt modelId="{7FCBF8C9-EEA7-4B33-AE91-1504DCE999FD}" type="pres">
      <dgm:prSet presAssocID="{CDB28256-0050-4326-844E-39AB913880D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5CD4BD-951C-4178-8BA5-20A0351027D0}" type="pres">
      <dgm:prSet presAssocID="{5D0A1879-7CCD-4F89-94D1-31827DFBF88B}" presName="spacer" presStyleCnt="0"/>
      <dgm:spPr/>
    </dgm:pt>
    <dgm:pt modelId="{7CB10A28-A154-4B37-A10A-341105EE85FD}" type="pres">
      <dgm:prSet presAssocID="{F601AF67-75EB-4E5A-94B3-BF2B07E914B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B68AB0-EF35-4FAB-AE74-BF727B399B5D}" type="pres">
      <dgm:prSet presAssocID="{762FE122-2A87-4C25-A65F-00817219B95C}" presName="spacer" presStyleCnt="0"/>
      <dgm:spPr/>
    </dgm:pt>
    <dgm:pt modelId="{A7FB9341-0E3D-47CA-A44D-4101DE054C8F}" type="pres">
      <dgm:prSet presAssocID="{01581C20-A495-44FA-BD92-BF84B71E231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4F5881-6316-403B-B903-EB771C74DA99}" type="pres">
      <dgm:prSet presAssocID="{A221F6DB-0F20-4509-8A23-EF65037425BF}" presName="spacer" presStyleCnt="0"/>
      <dgm:spPr/>
    </dgm:pt>
    <dgm:pt modelId="{A39FFAA6-C514-404E-AA86-72670D1F4811}" type="pres">
      <dgm:prSet presAssocID="{6920750D-F7C1-498C-B2F4-ABC9945EEDB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B671EA-C621-48AE-BAE9-2BB2C65270BB}" srcId="{C875A816-B2C3-4AD9-8A57-8B0C680A9DF8}" destId="{19C3A1ED-D96C-4FAD-A830-ED1C21768BAA}" srcOrd="1" destOrd="0" parTransId="{D7F187CE-1D83-4A98-AB4B-6A58E2593449}" sibTransId="{B073086A-FD7E-4D84-B766-AF765C79DD1B}"/>
    <dgm:cxn modelId="{429A06B8-F40A-4D74-BD6D-EB06D618BE3D}" type="presOf" srcId="{75679266-C977-4251-9919-D2A5D266DCE9}" destId="{BF3C791B-357F-4D1B-8A13-8C2EA2B40F90}" srcOrd="0" destOrd="0" presId="urn:microsoft.com/office/officeart/2005/8/layout/vList2"/>
    <dgm:cxn modelId="{9E37FAD7-E6D8-436A-BBB8-EDE6C2A91F9C}" srcId="{C875A816-B2C3-4AD9-8A57-8B0C680A9DF8}" destId="{B9E02386-C471-41B3-9D91-89D37536FE9E}" srcOrd="0" destOrd="0" parTransId="{C7A756B9-A466-43A2-8499-46CA2A9EB639}" sibTransId="{7398F84A-A6B6-495A-B12A-98E790A39EB6}"/>
    <dgm:cxn modelId="{E567ED07-3F67-4928-BEC0-BD7DFE3380A3}" type="presOf" srcId="{6920750D-F7C1-498C-B2F4-ABC9945EEDBF}" destId="{A39FFAA6-C514-404E-AA86-72670D1F4811}" srcOrd="0" destOrd="0" presId="urn:microsoft.com/office/officeart/2005/8/layout/vList2"/>
    <dgm:cxn modelId="{842ECEB1-5B9D-4B2D-81D3-6BBDD2C31147}" srcId="{C875A816-B2C3-4AD9-8A57-8B0C680A9DF8}" destId="{75679266-C977-4251-9919-D2A5D266DCE9}" srcOrd="2" destOrd="0" parTransId="{353317EF-3B83-4A11-A0DE-DE6CF6C2758E}" sibTransId="{9C6FB320-2831-4207-B04E-66857E67290E}"/>
    <dgm:cxn modelId="{855C059F-2514-437E-BE6A-B29CD7194A70}" srcId="{C875A816-B2C3-4AD9-8A57-8B0C680A9DF8}" destId="{BEAC39EC-1DDF-4B22-A978-045751A885C0}" srcOrd="3" destOrd="0" parTransId="{B0ED4A52-E5D7-4769-B05F-6695D6FD2999}" sibTransId="{2814FD51-8282-4D92-82E1-75D549641D7B}"/>
    <dgm:cxn modelId="{ECD4CBD5-704B-4666-8229-64E4C731DFE4}" srcId="{C875A816-B2C3-4AD9-8A57-8B0C680A9DF8}" destId="{F601AF67-75EB-4E5A-94B3-BF2B07E914B6}" srcOrd="5" destOrd="0" parTransId="{337FB180-CBE4-4999-840A-3E9058249037}" sibTransId="{762FE122-2A87-4C25-A65F-00817219B95C}"/>
    <dgm:cxn modelId="{69CE02A4-19E4-422F-94A3-966182B635F8}" srcId="{C875A816-B2C3-4AD9-8A57-8B0C680A9DF8}" destId="{6920750D-F7C1-498C-B2F4-ABC9945EEDBF}" srcOrd="7" destOrd="0" parTransId="{88B9BE27-7846-457C-A652-A8AD089F80BC}" sibTransId="{AFCD3081-C938-448A-963B-10C8F9D4A21D}"/>
    <dgm:cxn modelId="{EDC98A08-AE0D-4FE7-8B19-191B8CD8AA1F}" type="presOf" srcId="{B9E02386-C471-41B3-9D91-89D37536FE9E}" destId="{8CC1CEDA-82F3-4B2E-AA2A-EC470C15FC56}" srcOrd="0" destOrd="0" presId="urn:microsoft.com/office/officeart/2005/8/layout/vList2"/>
    <dgm:cxn modelId="{214E2BB7-FC95-4D72-B58D-4083BD79FCF6}" type="presOf" srcId="{19C3A1ED-D96C-4FAD-A830-ED1C21768BAA}" destId="{F87C4C60-B7CF-477F-B529-8B22E8B3B28E}" srcOrd="0" destOrd="0" presId="urn:microsoft.com/office/officeart/2005/8/layout/vList2"/>
    <dgm:cxn modelId="{632A4E97-1FB1-449A-A532-715FEC256323}" type="presOf" srcId="{CDB28256-0050-4326-844E-39AB913880DA}" destId="{7FCBF8C9-EEA7-4B33-AE91-1504DCE999FD}" srcOrd="0" destOrd="0" presId="urn:microsoft.com/office/officeart/2005/8/layout/vList2"/>
    <dgm:cxn modelId="{B2153B15-8A04-4A02-848E-7A14D8082127}" type="presOf" srcId="{F601AF67-75EB-4E5A-94B3-BF2B07E914B6}" destId="{7CB10A28-A154-4B37-A10A-341105EE85FD}" srcOrd="0" destOrd="0" presId="urn:microsoft.com/office/officeart/2005/8/layout/vList2"/>
    <dgm:cxn modelId="{1856ABAF-247A-4290-8077-A778C76B71B8}" type="presOf" srcId="{BEAC39EC-1DDF-4B22-A978-045751A885C0}" destId="{F04FB7C2-7F01-4F6C-B566-F1C286B56787}" srcOrd="0" destOrd="0" presId="urn:microsoft.com/office/officeart/2005/8/layout/vList2"/>
    <dgm:cxn modelId="{7360D37F-8B0D-4D01-BA2C-B99F0042CE56}" srcId="{C875A816-B2C3-4AD9-8A57-8B0C680A9DF8}" destId="{01581C20-A495-44FA-BD92-BF84B71E2318}" srcOrd="6" destOrd="0" parTransId="{B1FC7983-F756-4DF8-82C2-3E26115B21F5}" sibTransId="{A221F6DB-0F20-4509-8A23-EF65037425BF}"/>
    <dgm:cxn modelId="{B23A24B0-5E2C-4DB7-A337-206948FC4D2C}" type="presOf" srcId="{C875A816-B2C3-4AD9-8A57-8B0C680A9DF8}" destId="{746CEE2E-B34F-4A03-ABB4-FB8D4488FD09}" srcOrd="0" destOrd="0" presId="urn:microsoft.com/office/officeart/2005/8/layout/vList2"/>
    <dgm:cxn modelId="{C5143657-8479-4FDF-A9CF-3FDBCC2CB9C0}" type="presOf" srcId="{01581C20-A495-44FA-BD92-BF84B71E2318}" destId="{A7FB9341-0E3D-47CA-A44D-4101DE054C8F}" srcOrd="0" destOrd="0" presId="urn:microsoft.com/office/officeart/2005/8/layout/vList2"/>
    <dgm:cxn modelId="{D8D89119-F4CE-4F63-A75A-021C99C8C542}" srcId="{C875A816-B2C3-4AD9-8A57-8B0C680A9DF8}" destId="{CDB28256-0050-4326-844E-39AB913880DA}" srcOrd="4" destOrd="0" parTransId="{674230B2-6CA2-4099-9D47-2F6D3325E801}" sibTransId="{5D0A1879-7CCD-4F89-94D1-31827DFBF88B}"/>
    <dgm:cxn modelId="{6CEF2B2F-2311-48DA-8377-3790379EBFE6}" type="presParOf" srcId="{746CEE2E-B34F-4A03-ABB4-FB8D4488FD09}" destId="{8CC1CEDA-82F3-4B2E-AA2A-EC470C15FC56}" srcOrd="0" destOrd="0" presId="urn:microsoft.com/office/officeart/2005/8/layout/vList2"/>
    <dgm:cxn modelId="{99FA2931-7CD0-4E82-B3CE-3BE288709949}" type="presParOf" srcId="{746CEE2E-B34F-4A03-ABB4-FB8D4488FD09}" destId="{E71D1015-028B-4D6F-9009-47F6395AEA8D}" srcOrd="1" destOrd="0" presId="urn:microsoft.com/office/officeart/2005/8/layout/vList2"/>
    <dgm:cxn modelId="{DC7479C8-D034-4AE8-809A-B8E7C9E63661}" type="presParOf" srcId="{746CEE2E-B34F-4A03-ABB4-FB8D4488FD09}" destId="{F87C4C60-B7CF-477F-B529-8B22E8B3B28E}" srcOrd="2" destOrd="0" presId="urn:microsoft.com/office/officeart/2005/8/layout/vList2"/>
    <dgm:cxn modelId="{9E3A37C6-D8AF-40FC-9221-1B4750B72BB8}" type="presParOf" srcId="{746CEE2E-B34F-4A03-ABB4-FB8D4488FD09}" destId="{7AC9DE63-BDE4-4A08-896D-002F76C66F6F}" srcOrd="3" destOrd="0" presId="urn:microsoft.com/office/officeart/2005/8/layout/vList2"/>
    <dgm:cxn modelId="{AA219BED-EC09-43F2-A407-599201C2D3F8}" type="presParOf" srcId="{746CEE2E-B34F-4A03-ABB4-FB8D4488FD09}" destId="{BF3C791B-357F-4D1B-8A13-8C2EA2B40F90}" srcOrd="4" destOrd="0" presId="urn:microsoft.com/office/officeart/2005/8/layout/vList2"/>
    <dgm:cxn modelId="{CA1343D3-5DD8-4F35-90DA-722FA1529FC2}" type="presParOf" srcId="{746CEE2E-B34F-4A03-ABB4-FB8D4488FD09}" destId="{6A1E19A5-72D7-43BD-AB1A-EE38C95B8722}" srcOrd="5" destOrd="0" presId="urn:microsoft.com/office/officeart/2005/8/layout/vList2"/>
    <dgm:cxn modelId="{7279A7B0-2AD4-42B8-AEAF-736E39B71F1B}" type="presParOf" srcId="{746CEE2E-B34F-4A03-ABB4-FB8D4488FD09}" destId="{F04FB7C2-7F01-4F6C-B566-F1C286B56787}" srcOrd="6" destOrd="0" presId="urn:microsoft.com/office/officeart/2005/8/layout/vList2"/>
    <dgm:cxn modelId="{DC798AFD-8460-4D94-BCBF-9363125BC278}" type="presParOf" srcId="{746CEE2E-B34F-4A03-ABB4-FB8D4488FD09}" destId="{621426F7-FEAD-4CFD-AD82-99C932187FFE}" srcOrd="7" destOrd="0" presId="urn:microsoft.com/office/officeart/2005/8/layout/vList2"/>
    <dgm:cxn modelId="{10393B0C-9DE9-4339-AD33-B349E1D92A64}" type="presParOf" srcId="{746CEE2E-B34F-4A03-ABB4-FB8D4488FD09}" destId="{7FCBF8C9-EEA7-4B33-AE91-1504DCE999FD}" srcOrd="8" destOrd="0" presId="urn:microsoft.com/office/officeart/2005/8/layout/vList2"/>
    <dgm:cxn modelId="{EF1BBB1C-9F0C-44D7-9526-3C425436877A}" type="presParOf" srcId="{746CEE2E-B34F-4A03-ABB4-FB8D4488FD09}" destId="{275CD4BD-951C-4178-8BA5-20A0351027D0}" srcOrd="9" destOrd="0" presId="urn:microsoft.com/office/officeart/2005/8/layout/vList2"/>
    <dgm:cxn modelId="{420E0B73-6B3F-44BF-8BD0-DFFF8E63AE76}" type="presParOf" srcId="{746CEE2E-B34F-4A03-ABB4-FB8D4488FD09}" destId="{7CB10A28-A154-4B37-A10A-341105EE85FD}" srcOrd="10" destOrd="0" presId="urn:microsoft.com/office/officeart/2005/8/layout/vList2"/>
    <dgm:cxn modelId="{8DCCFE6F-B023-4130-B871-82604239F9E3}" type="presParOf" srcId="{746CEE2E-B34F-4A03-ABB4-FB8D4488FD09}" destId="{F5B68AB0-EF35-4FAB-AE74-BF727B399B5D}" srcOrd="11" destOrd="0" presId="urn:microsoft.com/office/officeart/2005/8/layout/vList2"/>
    <dgm:cxn modelId="{09772787-9134-4C62-BCBD-B98D86E218C0}" type="presParOf" srcId="{746CEE2E-B34F-4A03-ABB4-FB8D4488FD09}" destId="{A7FB9341-0E3D-47CA-A44D-4101DE054C8F}" srcOrd="12" destOrd="0" presId="urn:microsoft.com/office/officeart/2005/8/layout/vList2"/>
    <dgm:cxn modelId="{FD3AF023-BAFF-4BE2-95A1-25C731ACCC36}" type="presParOf" srcId="{746CEE2E-B34F-4A03-ABB4-FB8D4488FD09}" destId="{854F5881-6316-403B-B903-EB771C74DA99}" srcOrd="13" destOrd="0" presId="urn:microsoft.com/office/officeart/2005/8/layout/vList2"/>
    <dgm:cxn modelId="{CC2A9AF4-3711-434E-891F-98D3BE470C96}" type="presParOf" srcId="{746CEE2E-B34F-4A03-ABB4-FB8D4488FD09}" destId="{A39FFAA6-C514-404E-AA86-72670D1F481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DADB2-AC36-45CA-9CDA-8506CC83FF30}">
      <dsp:nvSpPr>
        <dsp:cNvPr id="0" name=""/>
        <dsp:cNvSpPr/>
      </dsp:nvSpPr>
      <dsp:spPr>
        <a:xfrm rot="16200000">
          <a:off x="-1187284" y="2599943"/>
          <a:ext cx="3943942" cy="32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243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-1187284" y="2599943"/>
        <a:ext cx="3943942" cy="327960"/>
      </dsp:txXfrm>
    </dsp:sp>
    <dsp:sp modelId="{23EA0617-91FB-4F3F-BCA4-53344E0AF942}">
      <dsp:nvSpPr>
        <dsp:cNvPr id="0" name=""/>
        <dsp:cNvSpPr/>
      </dsp:nvSpPr>
      <dsp:spPr>
        <a:xfrm>
          <a:off x="367035" y="830623"/>
          <a:ext cx="2796851" cy="3866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8924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Physical, mental &amp; emotional affects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Sleep disturbances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Cognitive difficulties – poor memory, concentration, word finding, poor attention.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</dsp:txBody>
      <dsp:txXfrm>
        <a:off x="367035" y="830623"/>
        <a:ext cx="2796851" cy="3866601"/>
      </dsp:txXfrm>
    </dsp:sp>
    <dsp:sp modelId="{761AA157-7335-4582-A49A-7E76955E7CE6}">
      <dsp:nvSpPr>
        <dsp:cNvPr id="0" name=""/>
        <dsp:cNvSpPr/>
      </dsp:nvSpPr>
      <dsp:spPr>
        <a:xfrm>
          <a:off x="372604" y="113436"/>
          <a:ext cx="1152123" cy="114713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980A19-C7DB-44B8-86B8-1E4E58B2C4F8}">
      <dsp:nvSpPr>
        <dsp:cNvPr id="0" name=""/>
        <dsp:cNvSpPr/>
      </dsp:nvSpPr>
      <dsp:spPr>
        <a:xfrm rot="16200000">
          <a:off x="2111287" y="2600192"/>
          <a:ext cx="3943942" cy="32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243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111287" y="2600192"/>
        <a:ext cx="3943942" cy="327960"/>
      </dsp:txXfrm>
    </dsp:sp>
    <dsp:sp modelId="{B60AF96D-987D-49AE-B790-D7D86CCD78C9}">
      <dsp:nvSpPr>
        <dsp:cNvPr id="0" name=""/>
        <dsp:cNvSpPr/>
      </dsp:nvSpPr>
      <dsp:spPr>
        <a:xfrm>
          <a:off x="3543880" y="759033"/>
          <a:ext cx="2946504" cy="39439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8924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Flu like symptoms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Muscle/joint pain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Headaches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Breathless after a small task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Dizziness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Nausea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Palpitations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IBS symptoms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Sensory sensitisation.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 dirty="0"/>
        </a:p>
      </dsp:txBody>
      <dsp:txXfrm>
        <a:off x="3543880" y="759033"/>
        <a:ext cx="2946504" cy="3943942"/>
      </dsp:txXfrm>
    </dsp:sp>
    <dsp:sp modelId="{BCB4580B-DD01-47BE-88C8-4E074909F2CA}">
      <dsp:nvSpPr>
        <dsp:cNvPr id="0" name=""/>
        <dsp:cNvSpPr/>
      </dsp:nvSpPr>
      <dsp:spPr>
        <a:xfrm>
          <a:off x="3673180" y="113436"/>
          <a:ext cx="1148115" cy="114763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48731-356E-4CC2-AF6D-2EBD7A04315F}">
      <dsp:nvSpPr>
        <dsp:cNvPr id="0" name=""/>
        <dsp:cNvSpPr/>
      </dsp:nvSpPr>
      <dsp:spPr>
        <a:xfrm rot="16200000">
          <a:off x="5587380" y="2806948"/>
          <a:ext cx="3943942" cy="32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243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5587380" y="2806948"/>
        <a:ext cx="3943942" cy="327960"/>
      </dsp:txXfrm>
    </dsp:sp>
    <dsp:sp modelId="{28B0E728-C894-48F8-8A5C-226BB9479926}">
      <dsp:nvSpPr>
        <dsp:cNvPr id="0" name=""/>
        <dsp:cNvSpPr/>
      </dsp:nvSpPr>
      <dsp:spPr>
        <a:xfrm>
          <a:off x="7115121" y="779280"/>
          <a:ext cx="2732781" cy="3913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8924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Feeling anxious/ depressed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Decreased motivation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Difficulty making decisions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Arial" pitchFamily="34" charset="0"/>
              <a:cs typeface="Arial" pitchFamily="34" charset="0"/>
            </a:rPr>
            <a:t>Negative thought patterns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Arial" pitchFamily="34" charset="0"/>
            <a:cs typeface="Arial" pitchFamily="34" charset="0"/>
          </a:endParaRPr>
        </a:p>
      </dsp:txBody>
      <dsp:txXfrm>
        <a:off x="7115121" y="779280"/>
        <a:ext cx="2732781" cy="3913652"/>
      </dsp:txXfrm>
    </dsp:sp>
    <dsp:sp modelId="{D50F2DC3-CB10-4563-9B67-ABA4DBCA44CE}">
      <dsp:nvSpPr>
        <dsp:cNvPr id="0" name=""/>
        <dsp:cNvSpPr/>
      </dsp:nvSpPr>
      <dsp:spPr>
        <a:xfrm>
          <a:off x="6952457" y="0"/>
          <a:ext cx="1518304" cy="1561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4DA-2A7A-4841-A095-DAC14E93A744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C0DFB-BAC7-46A1-936F-5945C78969AD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B0B69-F636-4726-B428-0B926FBBC938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75C66-6D0A-44A9-BFE9-7D7311E2BE4C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69133-E573-47B8-87CE-9BEDF4793C02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0190F-9A2A-4025-9CD4-7EAAF4FE1C57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0"/>
            <a:gd name="adj2" fmla="val 27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D8B1F-E36D-4BA8-873F-94725468FC0D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18900000"/>
            <a:gd name="adj2" fmla="val 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8382-AFB3-4AAE-AA51-267B7AF48431}">
      <dsp:nvSpPr>
        <dsp:cNvPr id="0" name=""/>
        <dsp:cNvSpPr/>
      </dsp:nvSpPr>
      <dsp:spPr>
        <a:xfrm>
          <a:off x="1845936" y="491623"/>
          <a:ext cx="4434009" cy="4434009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04CD2-CCE7-4639-9ACF-734E295897C4}">
      <dsp:nvSpPr>
        <dsp:cNvPr id="0" name=""/>
        <dsp:cNvSpPr/>
      </dsp:nvSpPr>
      <dsp:spPr>
        <a:xfrm>
          <a:off x="3309075" y="1954761"/>
          <a:ext cx="1507732" cy="150773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Fatigue</a:t>
          </a:r>
        </a:p>
      </dsp:txBody>
      <dsp:txXfrm>
        <a:off x="3529877" y="2175563"/>
        <a:ext cx="1066128" cy="1066128"/>
      </dsp:txXfrm>
    </dsp:sp>
    <dsp:sp modelId="{F7211B5E-BA5A-470D-B5C0-CA05DDBD7F4A}">
      <dsp:nvSpPr>
        <dsp:cNvPr id="0" name=""/>
        <dsp:cNvSpPr/>
      </dsp:nvSpPr>
      <dsp:spPr>
        <a:xfrm>
          <a:off x="3535235" y="1911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+mn-lt"/>
              <a:cs typeface="Arial" panose="020B0604020202020204" pitchFamily="34" charset="0"/>
            </a:rPr>
            <a:t>Physical</a:t>
          </a:r>
          <a:r>
            <a:rPr lang="en-GB" sz="1200" b="1" kern="1200" dirty="0">
              <a:latin typeface="+mn-lt"/>
            </a:rPr>
            <a:t> Activity</a:t>
          </a:r>
        </a:p>
      </dsp:txBody>
      <dsp:txXfrm>
        <a:off x="3689797" y="156473"/>
        <a:ext cx="746288" cy="746288"/>
      </dsp:txXfrm>
    </dsp:sp>
    <dsp:sp modelId="{54FDD3BD-CC54-491C-888A-5EAEA88205F3}">
      <dsp:nvSpPr>
        <dsp:cNvPr id="0" name=""/>
        <dsp:cNvSpPr/>
      </dsp:nvSpPr>
      <dsp:spPr>
        <a:xfrm>
          <a:off x="5076027" y="640129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Thoughts/ Emotion</a:t>
          </a:r>
        </a:p>
      </dsp:txBody>
      <dsp:txXfrm>
        <a:off x="5230589" y="794691"/>
        <a:ext cx="746288" cy="746288"/>
      </dsp:txXfrm>
    </dsp:sp>
    <dsp:sp modelId="{A9ABF222-B045-434B-BBF6-DECF8423EE56}">
      <dsp:nvSpPr>
        <dsp:cNvPr id="0" name=""/>
        <dsp:cNvSpPr/>
      </dsp:nvSpPr>
      <dsp:spPr>
        <a:xfrm>
          <a:off x="5714245" y="2180921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Pain</a:t>
          </a:r>
        </a:p>
      </dsp:txBody>
      <dsp:txXfrm>
        <a:off x="5868807" y="2335483"/>
        <a:ext cx="746288" cy="746288"/>
      </dsp:txXfrm>
    </dsp:sp>
    <dsp:sp modelId="{018F2985-0790-4368-95C5-134073B0DF2F}">
      <dsp:nvSpPr>
        <dsp:cNvPr id="0" name=""/>
        <dsp:cNvSpPr/>
      </dsp:nvSpPr>
      <dsp:spPr>
        <a:xfrm>
          <a:off x="5076027" y="3721714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Sleep disturbance</a:t>
          </a:r>
        </a:p>
      </dsp:txBody>
      <dsp:txXfrm>
        <a:off x="5230589" y="3876276"/>
        <a:ext cx="746288" cy="746288"/>
      </dsp:txXfrm>
    </dsp:sp>
    <dsp:sp modelId="{565D12EC-CE03-4900-9E41-B725180AB45B}">
      <dsp:nvSpPr>
        <dsp:cNvPr id="0" name=""/>
        <dsp:cNvSpPr/>
      </dsp:nvSpPr>
      <dsp:spPr>
        <a:xfrm>
          <a:off x="3535235" y="4359931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Stress</a:t>
          </a:r>
        </a:p>
      </dsp:txBody>
      <dsp:txXfrm>
        <a:off x="3689797" y="4514493"/>
        <a:ext cx="746288" cy="746288"/>
      </dsp:txXfrm>
    </dsp:sp>
    <dsp:sp modelId="{C5E61E9A-6E74-4EE9-A152-CB395538368F}">
      <dsp:nvSpPr>
        <dsp:cNvPr id="0" name=""/>
        <dsp:cNvSpPr/>
      </dsp:nvSpPr>
      <dsp:spPr>
        <a:xfrm>
          <a:off x="1994442" y="3721714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Medication/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</a:p>
      </dsp:txBody>
      <dsp:txXfrm>
        <a:off x="2149004" y="3876276"/>
        <a:ext cx="746288" cy="746288"/>
      </dsp:txXfrm>
    </dsp:sp>
    <dsp:sp modelId="{69741486-405C-4E69-A88B-C0578E241E1F}">
      <dsp:nvSpPr>
        <dsp:cNvPr id="0" name=""/>
        <dsp:cNvSpPr/>
      </dsp:nvSpPr>
      <dsp:spPr>
        <a:xfrm>
          <a:off x="1356225" y="2180921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Loss</a:t>
          </a:r>
        </a:p>
      </dsp:txBody>
      <dsp:txXfrm>
        <a:off x="1510787" y="2335483"/>
        <a:ext cx="746288" cy="746288"/>
      </dsp:txXfrm>
    </dsp:sp>
    <dsp:sp modelId="{78E4FA95-B358-4D39-BE0C-07BD36C88507}">
      <dsp:nvSpPr>
        <dsp:cNvPr id="0" name=""/>
        <dsp:cNvSpPr/>
      </dsp:nvSpPr>
      <dsp:spPr>
        <a:xfrm>
          <a:off x="1994442" y="640129"/>
          <a:ext cx="1055412" cy="10554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>
              <a:latin typeface="+mn-lt"/>
              <a:cs typeface="Arial" panose="020B0604020202020204" pitchFamily="34" charset="0"/>
            </a:rPr>
            <a:t>Cognitive</a:t>
          </a:r>
          <a:r>
            <a:rPr lang="en-GB" sz="1100" b="1" kern="1200" dirty="0">
              <a:latin typeface="+mn-lt"/>
            </a:rPr>
            <a:t> processes</a:t>
          </a:r>
        </a:p>
      </dsp:txBody>
      <dsp:txXfrm>
        <a:off x="2149004" y="794691"/>
        <a:ext cx="746288" cy="746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EFF24-B0CF-4BF8-86F0-5AC964595370}">
      <dsp:nvSpPr>
        <dsp:cNvPr id="0" name=""/>
        <dsp:cNvSpPr/>
      </dsp:nvSpPr>
      <dsp:spPr>
        <a:xfrm>
          <a:off x="2549917" y="540318"/>
          <a:ext cx="3654890" cy="365489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6">
                <a:shade val="90000"/>
                <a:hueOff val="-26121"/>
                <a:satOff val="-3202"/>
                <a:lumOff val="16112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90000"/>
                <a:hueOff val="-26121"/>
                <a:satOff val="-3202"/>
                <a:lumOff val="16112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90000"/>
                <a:hueOff val="-26121"/>
                <a:satOff val="-3202"/>
                <a:lumOff val="16112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5165F-AFBB-4319-A2C9-E2032BE78652}">
      <dsp:nvSpPr>
        <dsp:cNvPr id="0" name=""/>
        <dsp:cNvSpPr/>
      </dsp:nvSpPr>
      <dsp:spPr>
        <a:xfrm>
          <a:off x="2549917" y="540318"/>
          <a:ext cx="3654890" cy="365489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6">
                <a:shade val="90000"/>
                <a:hueOff val="-52243"/>
                <a:satOff val="-6404"/>
                <a:lumOff val="32224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90000"/>
                <a:hueOff val="-52243"/>
                <a:satOff val="-6404"/>
                <a:lumOff val="32224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90000"/>
                <a:hueOff val="-52243"/>
                <a:satOff val="-6404"/>
                <a:lumOff val="32224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422A6-7E65-48A7-A277-A208797318B6}">
      <dsp:nvSpPr>
        <dsp:cNvPr id="0" name=""/>
        <dsp:cNvSpPr/>
      </dsp:nvSpPr>
      <dsp:spPr>
        <a:xfrm>
          <a:off x="2549917" y="540318"/>
          <a:ext cx="3654890" cy="3654890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6">
                <a:shade val="90000"/>
                <a:hueOff val="-26121"/>
                <a:satOff val="-3202"/>
                <a:lumOff val="16112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90000"/>
                <a:hueOff val="-26121"/>
                <a:satOff val="-3202"/>
                <a:lumOff val="16112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90000"/>
                <a:hueOff val="-26121"/>
                <a:satOff val="-3202"/>
                <a:lumOff val="16112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F8ECD-E94D-4E53-91E9-770E5CA9A262}">
      <dsp:nvSpPr>
        <dsp:cNvPr id="0" name=""/>
        <dsp:cNvSpPr/>
      </dsp:nvSpPr>
      <dsp:spPr>
        <a:xfrm>
          <a:off x="2549917" y="540318"/>
          <a:ext cx="3654890" cy="3654890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A8BBA-8CC9-4A02-BF5E-B041972AD66E}">
      <dsp:nvSpPr>
        <dsp:cNvPr id="0" name=""/>
        <dsp:cNvSpPr/>
      </dsp:nvSpPr>
      <dsp:spPr>
        <a:xfrm>
          <a:off x="3535874" y="1526276"/>
          <a:ext cx="1682976" cy="1682976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60000"/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Boom/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Bust</a:t>
          </a:r>
        </a:p>
      </dsp:txBody>
      <dsp:txXfrm>
        <a:off x="3782340" y="1772742"/>
        <a:ext cx="1190044" cy="1190044"/>
      </dsp:txXfrm>
    </dsp:sp>
    <dsp:sp modelId="{D6519518-A4E0-4EB8-9F2A-020294B5A90E}">
      <dsp:nvSpPr>
        <dsp:cNvPr id="0" name=""/>
        <dsp:cNvSpPr/>
      </dsp:nvSpPr>
      <dsp:spPr>
        <a:xfrm>
          <a:off x="3684407" y="-74428"/>
          <a:ext cx="1385908" cy="131431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it</a:t>
          </a:r>
        </a:p>
      </dsp:txBody>
      <dsp:txXfrm>
        <a:off x="3887369" y="118049"/>
        <a:ext cx="979984" cy="929362"/>
      </dsp:txXfrm>
    </dsp:sp>
    <dsp:sp modelId="{C1470FED-9F4C-41BC-916A-40310AF3B3CB}">
      <dsp:nvSpPr>
        <dsp:cNvPr id="0" name=""/>
        <dsp:cNvSpPr/>
      </dsp:nvSpPr>
      <dsp:spPr>
        <a:xfrm>
          <a:off x="5464847" y="1647684"/>
          <a:ext cx="1395097" cy="144015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4939"/>
                <a:satOff val="-3420"/>
                <a:lumOff val="20871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-24939"/>
                <a:satOff val="-3420"/>
                <a:lumOff val="20871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-24939"/>
                <a:satOff val="-3420"/>
                <a:lumOff val="20871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Exhaustion</a:t>
          </a:r>
        </a:p>
      </dsp:txBody>
      <dsp:txXfrm>
        <a:off x="5669154" y="1858590"/>
        <a:ext cx="986483" cy="1018347"/>
      </dsp:txXfrm>
    </dsp:sp>
    <dsp:sp modelId="{5C5BEA0A-9E97-4BD5-9413-DB7E1B78F838}">
      <dsp:nvSpPr>
        <dsp:cNvPr id="0" name=""/>
        <dsp:cNvSpPr/>
      </dsp:nvSpPr>
      <dsp:spPr>
        <a:xfrm>
          <a:off x="3684407" y="3478640"/>
          <a:ext cx="1385908" cy="134831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49878"/>
                <a:satOff val="-6840"/>
                <a:lumOff val="41742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-49878"/>
                <a:satOff val="-6840"/>
                <a:lumOff val="41742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-49878"/>
                <a:satOff val="-6840"/>
                <a:lumOff val="41742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Rest</a:t>
          </a:r>
        </a:p>
      </dsp:txBody>
      <dsp:txXfrm>
        <a:off x="3887369" y="3676096"/>
        <a:ext cx="979984" cy="953404"/>
      </dsp:txXfrm>
    </dsp:sp>
    <dsp:sp modelId="{CD8F894F-6EA9-4251-AF4D-C285D68C88E6}">
      <dsp:nvSpPr>
        <dsp:cNvPr id="0" name=""/>
        <dsp:cNvSpPr/>
      </dsp:nvSpPr>
      <dsp:spPr>
        <a:xfrm>
          <a:off x="1877025" y="1697128"/>
          <a:ext cx="1430605" cy="1341271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4939"/>
                <a:satOff val="-3420"/>
                <a:lumOff val="20871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shade val="50000"/>
                <a:hueOff val="-24939"/>
                <a:satOff val="-3420"/>
                <a:lumOff val="20871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shade val="50000"/>
                <a:hueOff val="-24939"/>
                <a:satOff val="-3420"/>
                <a:lumOff val="20871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Recovery</a:t>
          </a:r>
        </a:p>
      </dsp:txBody>
      <dsp:txXfrm>
        <a:off x="2086532" y="1893553"/>
        <a:ext cx="1011591" cy="948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1CEDA-82F3-4B2E-AA2A-EC470C15FC56}">
      <dsp:nvSpPr>
        <dsp:cNvPr id="0" name=""/>
        <dsp:cNvSpPr/>
      </dsp:nvSpPr>
      <dsp:spPr>
        <a:xfrm>
          <a:off x="0" y="661752"/>
          <a:ext cx="6513603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Brain injury from being knocked over</a:t>
          </a:r>
          <a:endParaRPr lang="en-US" sz="2200" kern="1200" dirty="0"/>
        </a:p>
      </dsp:txBody>
      <dsp:txXfrm>
        <a:off x="25130" y="686882"/>
        <a:ext cx="6463343" cy="464540"/>
      </dsp:txXfrm>
    </dsp:sp>
    <dsp:sp modelId="{F87C4C60-B7CF-477F-B529-8B22E8B3B28E}">
      <dsp:nvSpPr>
        <dsp:cNvPr id="0" name=""/>
        <dsp:cNvSpPr/>
      </dsp:nvSpPr>
      <dsp:spPr>
        <a:xfrm>
          <a:off x="0" y="1239912"/>
          <a:ext cx="6513603" cy="514800"/>
        </a:xfrm>
        <a:prstGeom prst="roundRect">
          <a:avLst/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Single Mum with 3 school aged children</a:t>
          </a:r>
          <a:endParaRPr lang="en-US" sz="2200" kern="1200"/>
        </a:p>
      </dsp:txBody>
      <dsp:txXfrm>
        <a:off x="25130" y="1265042"/>
        <a:ext cx="6463343" cy="464540"/>
      </dsp:txXfrm>
    </dsp:sp>
    <dsp:sp modelId="{BF3C791B-357F-4D1B-8A13-8C2EA2B40F90}">
      <dsp:nvSpPr>
        <dsp:cNvPr id="0" name=""/>
        <dsp:cNvSpPr/>
      </dsp:nvSpPr>
      <dsp:spPr>
        <a:xfrm>
          <a:off x="0" y="1818073"/>
          <a:ext cx="6513603" cy="514800"/>
        </a:xfrm>
        <a:prstGeom prst="roundRect">
          <a:avLst/>
        </a:prstGeom>
        <a:solidFill>
          <a:schemeClr val="accent2">
            <a:hueOff val="-378107"/>
            <a:satOff val="426"/>
            <a:lumOff val="10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Worked school hours as a carer</a:t>
          </a:r>
          <a:endParaRPr lang="en-US" sz="2200" kern="1200"/>
        </a:p>
      </dsp:txBody>
      <dsp:txXfrm>
        <a:off x="25130" y="1843203"/>
        <a:ext cx="6463343" cy="464540"/>
      </dsp:txXfrm>
    </dsp:sp>
    <dsp:sp modelId="{F04FB7C2-7F01-4F6C-B566-F1C286B56787}">
      <dsp:nvSpPr>
        <dsp:cNvPr id="0" name=""/>
        <dsp:cNvSpPr/>
      </dsp:nvSpPr>
      <dsp:spPr>
        <a:xfrm>
          <a:off x="0" y="2396233"/>
          <a:ext cx="6513603" cy="514800"/>
        </a:xfrm>
        <a:prstGeom prst="roundRect">
          <a:avLst/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Sleeping during the day &amp; unable to sleep at night</a:t>
          </a:r>
          <a:endParaRPr lang="en-US" sz="2200" kern="1200"/>
        </a:p>
      </dsp:txBody>
      <dsp:txXfrm>
        <a:off x="25130" y="2421363"/>
        <a:ext cx="6463343" cy="464540"/>
      </dsp:txXfrm>
    </dsp:sp>
    <dsp:sp modelId="{7FCBF8C9-EEA7-4B33-AE91-1504DCE999FD}">
      <dsp:nvSpPr>
        <dsp:cNvPr id="0" name=""/>
        <dsp:cNvSpPr/>
      </dsp:nvSpPr>
      <dsp:spPr>
        <a:xfrm>
          <a:off x="0" y="2974393"/>
          <a:ext cx="6513603" cy="514800"/>
        </a:xfrm>
        <a:prstGeom prst="roundRect">
          <a:avLst/>
        </a:prstGeom>
        <a:solidFill>
          <a:schemeClr val="accent2">
            <a:hueOff val="-756213"/>
            <a:satOff val="853"/>
            <a:lumOff val="20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Unable to tolerate noise</a:t>
          </a:r>
          <a:endParaRPr lang="en-US" sz="2200" kern="1200"/>
        </a:p>
      </dsp:txBody>
      <dsp:txXfrm>
        <a:off x="25130" y="2999523"/>
        <a:ext cx="6463343" cy="464540"/>
      </dsp:txXfrm>
    </dsp:sp>
    <dsp:sp modelId="{7CB10A28-A154-4B37-A10A-341105EE85FD}">
      <dsp:nvSpPr>
        <dsp:cNvPr id="0" name=""/>
        <dsp:cNvSpPr/>
      </dsp:nvSpPr>
      <dsp:spPr>
        <a:xfrm>
          <a:off x="0" y="3552553"/>
          <a:ext cx="6513603" cy="514800"/>
        </a:xfrm>
        <a:prstGeom prst="roundRect">
          <a:avLst/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Poor concentration</a:t>
          </a:r>
          <a:endParaRPr lang="en-US" sz="2200" kern="1200"/>
        </a:p>
      </dsp:txBody>
      <dsp:txXfrm>
        <a:off x="25130" y="3577683"/>
        <a:ext cx="6463343" cy="464540"/>
      </dsp:txXfrm>
    </dsp:sp>
    <dsp:sp modelId="{A7FB9341-0E3D-47CA-A44D-4101DE054C8F}">
      <dsp:nvSpPr>
        <dsp:cNvPr id="0" name=""/>
        <dsp:cNvSpPr/>
      </dsp:nvSpPr>
      <dsp:spPr>
        <a:xfrm>
          <a:off x="0" y="4130713"/>
          <a:ext cx="6513603" cy="514800"/>
        </a:xfrm>
        <a:prstGeom prst="roundRect">
          <a:avLst/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Afraid to go out alone</a:t>
          </a:r>
          <a:endParaRPr lang="en-US" sz="2200" kern="1200"/>
        </a:p>
      </dsp:txBody>
      <dsp:txXfrm>
        <a:off x="25130" y="4155843"/>
        <a:ext cx="6463343" cy="464540"/>
      </dsp:txXfrm>
    </dsp:sp>
    <dsp:sp modelId="{A39FFAA6-C514-404E-AA86-72670D1F4811}">
      <dsp:nvSpPr>
        <dsp:cNvPr id="0" name=""/>
        <dsp:cNvSpPr/>
      </dsp:nvSpPr>
      <dsp:spPr>
        <a:xfrm>
          <a:off x="0" y="4708873"/>
          <a:ext cx="6513603" cy="5148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Low in mood- doesn’t feel like me anymore</a:t>
          </a:r>
          <a:endParaRPr lang="en-US" sz="2200" kern="1200"/>
        </a:p>
      </dsp:txBody>
      <dsp:txXfrm>
        <a:off x="25130" y="4734003"/>
        <a:ext cx="6463343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pPr rtl="0"/>
            <a:fld id="{11DDE729-AF95-43E8-B47F-C4DFA14E736C}" type="datetime1">
              <a:rPr lang="en-GB" smtClean="0"/>
              <a:t>16/09/2019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pPr rtl="0"/>
            <a:fld id="{1C1DF39D-8C1A-4718-A126-5A73DC3ED2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pPr rtl="0"/>
            <a:fld id="{9A0EA6FE-7674-4006-880E-B2F5E7A3D902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pPr rtl="0"/>
            <a:fld id="{B0DDF2AA-7281-44A6-AED2-5896CA503D6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is made up of thousands of neurons and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transmitters  which pass messages from our environment to allow a brains to act on them appropriately-,</a:t>
            </a:r>
          </a:p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 door bell going and us going to open the door.</a:t>
            </a:r>
          </a:p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actions which happen within seconds without us needing to think about it.</a:t>
            </a:r>
          </a:p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brain injury- areas of the brain are damaged and the messages cannot travel through that area of the brain-</a:t>
            </a:r>
          </a:p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pathways in the brain can re route and new routes can be created  but like a traffic jam the new journey may be slower and travelling around a diversion may take longer.</a:t>
            </a:r>
          </a:p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which used to be automatic and quick become slow and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more energy due to the increased journey. This can lead to fatigue</a:t>
            </a:r>
          </a:p>
          <a:p>
            <a:pPr indent="-2389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also be hormonal imbalances, sensory overload, co – morbid sleep disturbances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97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390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Lesley. The activity diary is used to establish a baseline of activity that a person can achieve and maintain.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Explanation of activity diary and improved diary. Look back at ‘linking activity to energy’ handout.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76444" indent="-298632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94530" indent="-23890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72342" indent="-23890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50154" indent="-23890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27966" indent="-2389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05778" indent="-2389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583589" indent="-2389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061402" indent="-2389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23E26F8-CF73-446A-B9A4-02BC3E015F9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Prioritising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What activities are essential, what can be delegated, what can be done another day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What are the activities you enjoy the most?</a:t>
            </a:r>
          </a:p>
          <a:p>
            <a:pPr algn="ctr"/>
            <a:r>
              <a:rPr lang="en-GB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Pacing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Taking regular breaks, planning timings and being organised – allow enough time for activities to avoid rushing.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Allow energy levels to be used evenly through the day, allow for rest times- use earphones and eye mask during car journeys to allow for a rest between activities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What length of time can you be engaged in physical or cognitive activities before becoming fatigued? Use this as a baseline for how long to spend on an activity</a:t>
            </a:r>
          </a:p>
          <a:p>
            <a:pPr algn="ctr"/>
            <a:r>
              <a:rPr lang="en-GB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Knowing what is happening when can reduce the cognitive effort of having to think. For example; Cooking task- plan in advance, get all ingredients and equipment out. Allow time for a rest, then prep all ingredients, have another rest then cook. Or cook in large quantities and freeze batches for another day.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Make use of the best time of the day for an activity in relation to energy levels.</a:t>
            </a:r>
          </a:p>
          <a:p>
            <a:pPr marL="38225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One task at a time- allow for a clear focus and less energy used swapping attention between one task and another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0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n-US" noProof="0"/>
              <a:t>Click to edit Master subtitle style</a:t>
            </a:r>
            <a:endParaRPr kumimoji="0" lang="en-GB" noProof="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4230-0C8A-4DD4-AB2E-6CEBFC383A80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218337-15DD-4827-B0FE-FD52E6A2E156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2860A-FFBE-4B33-89F8-81C1EF44B282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337825-011E-4E5F-955C-E917B368BC38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31AE8-A401-430D-AA53-9BB2473AE675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39A04-79BE-4E3E-9E68-68AB7D16DE14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4BBF58-838A-4776-AC2A-D20B116C80B8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E8030-87E8-44BC-9623-BF6328DC256C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E08F0-BCAF-4D00-9096-32FCCB96C735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kumimoji="0"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B33D48-DD0E-4032-8459-6928E85EAD9C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kumimoji="0"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kumimoji="0"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86112970-F219-4FAD-BA7D-83F9EDA7AE76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n-US" noProof="0"/>
              <a:t>Click to edit Master text styles</a:t>
            </a:r>
          </a:p>
          <a:p>
            <a:pPr lvl="1" rtl="0" eaLnBrk="1" latinLnBrk="0" hangingPunct="1"/>
            <a:r>
              <a:rPr lang="en-US" noProof="0"/>
              <a:t>Second level</a:t>
            </a:r>
          </a:p>
          <a:p>
            <a:pPr lvl="2" rtl="0" eaLnBrk="1" latinLnBrk="0" hangingPunct="1"/>
            <a:r>
              <a:rPr lang="en-US" noProof="0"/>
              <a:t>Third level</a:t>
            </a:r>
          </a:p>
          <a:p>
            <a:pPr lvl="3" rtl="0" eaLnBrk="1" latinLnBrk="0" hangingPunct="1"/>
            <a:r>
              <a:rPr lang="en-US" noProof="0"/>
              <a:t>Fourth level</a:t>
            </a:r>
          </a:p>
          <a:p>
            <a:pPr lvl="4" rtl="0" eaLnBrk="1" latinLnBrk="0" hangingPunct="1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DC61D7C1-203D-4266-8009-8A92502D9F16}" type="datetime1">
              <a:rPr lang="en-GB" noProof="0" smtClean="0"/>
              <a:t>16/09/2019</a:t>
            </a:fld>
            <a:endParaRPr lang="en-GB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tel:073928440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186/1477-7525-12-65" TargetMode="External"/><Relationship Id="rId3" Type="http://schemas.openxmlformats.org/officeDocument/2006/relationships/hyperlink" Target="https://www.ncbi.nlm.nih.gov/pubmed/?term=Coenen%20M%5bAuthor%5d&amp;cauthor=true&amp;cauthor_uid=24886326" TargetMode="External"/><Relationship Id="rId7" Type="http://schemas.openxmlformats.org/officeDocument/2006/relationships/hyperlink" Target="https://www.ncbi.nlm.nih.gov/pmc/articles/PMC4020575/" TargetMode="External"/><Relationship Id="rId12" Type="http://schemas.openxmlformats.org/officeDocument/2006/relationships/hyperlink" Target="https://doi.org/10.1177%2F030802269605900310" TargetMode="External"/><Relationship Id="rId2" Type="http://schemas.openxmlformats.org/officeDocument/2006/relationships/hyperlink" Target="https://www.ncbi.nlm.nih.gov/pubmed/?term=Leissner%20J%5bAuthor%5d&amp;cauthor=true&amp;cauthor_uid=248863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Cieza%20A%5bAuthor%5d&amp;cauthor=true&amp;cauthor_uid=24886326" TargetMode="External"/><Relationship Id="rId11" Type="http://schemas.openxmlformats.org/officeDocument/2006/relationships/hyperlink" Target="https://journals.sagepub.com/doi/abs/10.1177/030802269605900310" TargetMode="External"/><Relationship Id="rId5" Type="http://schemas.openxmlformats.org/officeDocument/2006/relationships/hyperlink" Target="https://www.ncbi.nlm.nih.gov/pubmed/?term=Loyola%20D%5bAuthor%5d&amp;cauthor=true&amp;cauthor_uid=24886326" TargetMode="External"/><Relationship Id="rId10" Type="http://schemas.openxmlformats.org/officeDocument/2006/relationships/hyperlink" Target="https://journals.lww.com/headtraumarehab/toc/2008/01000" TargetMode="External"/><Relationship Id="rId4" Type="http://schemas.openxmlformats.org/officeDocument/2006/relationships/hyperlink" Target="https://www.ncbi.nlm.nih.gov/pubmed/?term=Froehlich%20S%5bAuthor%5d&amp;cauthor=true&amp;cauthor_uid=24886326" TargetMode="External"/><Relationship Id="rId9" Type="http://schemas.openxmlformats.org/officeDocument/2006/relationships/hyperlink" Target="https://www.acnr.co.uk/category/rehabilitation-articl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integratinghealth.net/lifestyle/slee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slobodaiprosperitet.tv/en/aggregator/sources/34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10729546" cy="2301240"/>
          </a:xfrm>
        </p:spPr>
        <p:txBody>
          <a:bodyPr rtlCol="0"/>
          <a:lstStyle/>
          <a:p>
            <a:pPr rtl="0"/>
            <a:r>
              <a:rPr lang="en-GB" dirty="0"/>
              <a:t>Fatigue and Energy</a:t>
            </a:r>
            <a:br>
              <a:rPr lang="en-GB" dirty="0"/>
            </a:br>
            <a:r>
              <a:rPr lang="en-GB" dirty="0"/>
              <a:t>Finding the Balance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877" y="335153"/>
            <a:ext cx="11119339" cy="2419769"/>
          </a:xfrm>
        </p:spPr>
        <p:txBody>
          <a:bodyPr rtlCol="0">
            <a:normAutofit/>
          </a:bodyPr>
          <a:lstStyle/>
          <a:p>
            <a:pPr algn="l"/>
            <a:r>
              <a:rPr lang="en-GB" sz="3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Joanne </a:t>
            </a:r>
            <a:r>
              <a:rPr lang="en-GB" sz="32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McLoughlin</a:t>
            </a:r>
            <a:r>
              <a:rPr lang="en-GB" sz="3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 Independent Occupational Therapist</a:t>
            </a:r>
          </a:p>
          <a:p>
            <a:pPr algn="l"/>
            <a:r>
              <a:rPr lang="en-GB" sz="3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rPr>
              <a:t>Sarah Butterworth Case Manager / Occupational Therapist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293"/>
            <a:ext cx="4243754" cy="32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32201"/>
              </p:ext>
            </p:extLst>
          </p:nvPr>
        </p:nvGraphicFramePr>
        <p:xfrm>
          <a:off x="624417" y="1178781"/>
          <a:ext cx="4239131" cy="5462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6146"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 marL="91497" marR="91497" marT="45714" marB="4571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/>
                          </a:solidFill>
                          <a:latin typeface="+mj-lt"/>
                        </a:rPr>
                        <a:t>Boom</a:t>
                      </a:r>
                      <a:r>
                        <a:rPr lang="en-GB" sz="1800" baseline="0" dirty="0">
                          <a:solidFill>
                            <a:schemeClr val="bg2"/>
                          </a:solidFill>
                          <a:latin typeface="+mj-lt"/>
                        </a:rPr>
                        <a:t> Bust Pattern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1497" marR="91497" marT="45714" marB="4571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0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08.00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+mj-lt"/>
                        </a:rPr>
                        <a:t>Shower &amp; Dress</a:t>
                      </a:r>
                    </a:p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+mj-lt"/>
                        </a:rPr>
                        <a:t>Sort Kids for school</a:t>
                      </a: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6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10.00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6600"/>
                          </a:solidFill>
                          <a:latin typeface="+mj-lt"/>
                        </a:rPr>
                        <a:t>Wash up, put washing on, Clean the bathroom.</a:t>
                      </a: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85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11.00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+mj-lt"/>
                        </a:rPr>
                        <a:t>Hoover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4 rooms</a:t>
                      </a:r>
                    </a:p>
                    <a:p>
                      <a:endParaRPr lang="en-GB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085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12.00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+mj-lt"/>
                        </a:rPr>
                        <a:t>Go Shopping</a:t>
                      </a: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0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13.00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6600"/>
                          </a:solidFill>
                          <a:latin typeface="+mj-lt"/>
                        </a:rPr>
                        <a:t>Intend to eat lunch but collapse with a cup of tea on sofa</a:t>
                      </a: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0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14.00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B050"/>
                          </a:solidFill>
                          <a:latin typeface="+mj-lt"/>
                        </a:rPr>
                        <a:t>Fall asleep on sofa</a:t>
                      </a: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0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j-lt"/>
                        </a:rPr>
                        <a:t>15.30</a:t>
                      </a:r>
                    </a:p>
                  </a:txBody>
                  <a:tcPr marL="91497" marR="91497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6600"/>
                          </a:solidFill>
                          <a:latin typeface="+mj-lt"/>
                        </a:rPr>
                        <a:t>Woken by children, unable to cope with noise levels</a:t>
                      </a:r>
                    </a:p>
                  </a:txBody>
                  <a:tcPr marL="91497" marR="91497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15" name="TextBox 5"/>
          <p:cNvSpPr txBox="1">
            <a:spLocks noChangeArrowheads="1"/>
          </p:cNvSpPr>
          <p:nvPr/>
        </p:nvSpPr>
        <p:spPr bwMode="auto">
          <a:xfrm>
            <a:off x="1488018" y="148411"/>
            <a:ext cx="633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b="1" dirty="0">
                <a:latin typeface="+mj-lt"/>
              </a:rPr>
              <a:t>Kerry’s Activity Diary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33562"/>
              </p:ext>
            </p:extLst>
          </p:nvPr>
        </p:nvGraphicFramePr>
        <p:xfrm>
          <a:off x="5275386" y="1184031"/>
          <a:ext cx="3634152" cy="5474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3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282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/>
                          </a:solidFill>
                          <a:latin typeface="+mj-lt"/>
                        </a:rPr>
                        <a:t>Pacing</a:t>
                      </a:r>
                      <a:r>
                        <a:rPr lang="en-GB" sz="1800" baseline="0" dirty="0">
                          <a:solidFill>
                            <a:schemeClr val="bg2"/>
                          </a:solidFill>
                          <a:latin typeface="+mj-lt"/>
                        </a:rPr>
                        <a:t> example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  <a:p>
                      <a:endParaRPr lang="en-GB" sz="1800" dirty="0">
                        <a:latin typeface="+mj-lt"/>
                      </a:endParaRPr>
                    </a:p>
                  </a:txBody>
                  <a:tcPr marL="91480" marR="91480" marT="45724" marB="4572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latin typeface="+mj-lt"/>
                        </a:rPr>
                        <a:t>Shower &amp; Dress</a:t>
                      </a:r>
                    </a:p>
                    <a:p>
                      <a:r>
                        <a:rPr lang="en-GB" sz="1800" dirty="0">
                          <a:solidFill>
                            <a:srgbClr val="0070C0"/>
                          </a:solidFill>
                          <a:latin typeface="+mj-lt"/>
                        </a:rPr>
                        <a:t>10 minute relaxation</a:t>
                      </a: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6600"/>
                          </a:solidFill>
                          <a:latin typeface="+mj-lt"/>
                        </a:rPr>
                        <a:t>Make</a:t>
                      </a:r>
                      <a:r>
                        <a:rPr lang="en-GB" sz="1800" baseline="0" dirty="0">
                          <a:solidFill>
                            <a:srgbClr val="FF6600"/>
                          </a:solidFill>
                          <a:latin typeface="+mj-lt"/>
                        </a:rPr>
                        <a:t> &amp; eat breakfast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82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C000"/>
                          </a:solidFill>
                          <a:latin typeface="+mj-lt"/>
                        </a:rPr>
                        <a:t>Write shopping list/ meal plan</a:t>
                      </a:r>
                    </a:p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+mj-lt"/>
                        </a:rPr>
                        <a:t>Hoover 2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rooms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664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70C0"/>
                          </a:solidFill>
                          <a:latin typeface="+mj-lt"/>
                        </a:rPr>
                        <a:t>10 minute relaxation</a:t>
                      </a:r>
                    </a:p>
                    <a:p>
                      <a:r>
                        <a:rPr lang="en-GB" sz="1800" dirty="0">
                          <a:solidFill>
                            <a:srgbClr val="FF6600"/>
                          </a:solidFill>
                          <a:latin typeface="+mj-lt"/>
                        </a:rPr>
                        <a:t>Make &amp; eat lunch</a:t>
                      </a: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latin typeface="+mj-lt"/>
                        </a:rPr>
                        <a:t>10 minute relaxation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C000"/>
                          </a:solidFill>
                          <a:latin typeface="+mj-lt"/>
                        </a:rPr>
                        <a:t>Prepare part of evening meal</a:t>
                      </a: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2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Hoover</a:t>
                      </a:r>
                      <a:r>
                        <a:rPr kumimoji="0" lang="en-GB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2 rooms</a:t>
                      </a:r>
                      <a:endParaRPr kumimoji="0" lang="en-GB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latin typeface="+mj-lt"/>
                        </a:rPr>
                        <a:t>20 minute relaxation</a:t>
                      </a: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737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C000"/>
                          </a:solidFill>
                          <a:latin typeface="+mj-lt"/>
                        </a:rPr>
                        <a:t>Makes cup of tea ready for children coming home</a:t>
                      </a:r>
                    </a:p>
                  </a:txBody>
                  <a:tcPr marL="91480" marR="91480" marT="45724" marB="4572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36292" y="2110399"/>
            <a:ext cx="431800" cy="36036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36292" y="2924176"/>
            <a:ext cx="431800" cy="360362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335640" y="3723179"/>
            <a:ext cx="431800" cy="3603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336292" y="4446034"/>
            <a:ext cx="431800" cy="36036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513" name="TextBox 12"/>
          <p:cNvSpPr txBox="1">
            <a:spLocks noChangeArrowheads="1"/>
          </p:cNvSpPr>
          <p:nvPr/>
        </p:nvSpPr>
        <p:spPr bwMode="auto">
          <a:xfrm>
            <a:off x="9935633" y="2110399"/>
            <a:ext cx="10096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j-lt"/>
              </a:rPr>
              <a:t>High</a:t>
            </a:r>
          </a:p>
        </p:txBody>
      </p:sp>
      <p:sp>
        <p:nvSpPr>
          <p:cNvPr id="19514" name="TextBox 13"/>
          <p:cNvSpPr txBox="1">
            <a:spLocks noChangeArrowheads="1"/>
          </p:cNvSpPr>
          <p:nvPr/>
        </p:nvSpPr>
        <p:spPr bwMode="auto">
          <a:xfrm>
            <a:off x="9935633" y="2915206"/>
            <a:ext cx="1678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j-lt"/>
              </a:rPr>
              <a:t>Medium</a:t>
            </a:r>
          </a:p>
        </p:txBody>
      </p:sp>
      <p:sp>
        <p:nvSpPr>
          <p:cNvPr id="19515" name="TextBox 14"/>
          <p:cNvSpPr txBox="1">
            <a:spLocks noChangeArrowheads="1"/>
          </p:cNvSpPr>
          <p:nvPr/>
        </p:nvSpPr>
        <p:spPr bwMode="auto">
          <a:xfrm>
            <a:off x="9935633" y="3741866"/>
            <a:ext cx="100753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2"/>
                </a:solidFill>
                <a:latin typeface="+mj-lt"/>
              </a:rPr>
              <a:t>Low</a:t>
            </a:r>
          </a:p>
        </p:txBody>
      </p:sp>
      <p:sp>
        <p:nvSpPr>
          <p:cNvPr id="19516" name="TextBox 15"/>
          <p:cNvSpPr txBox="1">
            <a:spLocks noChangeArrowheads="1"/>
          </p:cNvSpPr>
          <p:nvPr/>
        </p:nvSpPr>
        <p:spPr bwMode="auto">
          <a:xfrm>
            <a:off x="9935633" y="4437064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j-lt"/>
              </a:rPr>
              <a:t>Relaxation</a:t>
            </a:r>
          </a:p>
        </p:txBody>
      </p:sp>
      <p:sp>
        <p:nvSpPr>
          <p:cNvPr id="19517" name="TextBox 16"/>
          <p:cNvSpPr txBox="1">
            <a:spLocks noChangeArrowheads="1"/>
          </p:cNvSpPr>
          <p:nvPr/>
        </p:nvSpPr>
        <p:spPr bwMode="auto">
          <a:xfrm>
            <a:off x="9336292" y="1397545"/>
            <a:ext cx="180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latin typeface="+mj-lt"/>
              </a:rPr>
              <a:t>Activity Level</a:t>
            </a:r>
          </a:p>
        </p:txBody>
      </p:sp>
    </p:spTree>
    <p:extLst>
      <p:ext uri="{BB962C8B-B14F-4D97-AF65-F5344CB8AC3E}">
        <p14:creationId xmlns:p14="http://schemas.microsoft.com/office/powerpoint/2010/main" val="482008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66F05-8DCF-4F75-B35C-18C0CBF4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8"/>
            <a:ext cx="10515600" cy="8601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did we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F7CA06-2631-4C56-A579-93331B1B4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GB" sz="1600" dirty="0"/>
              <a:t>Activity diary.</a:t>
            </a:r>
          </a:p>
          <a:p>
            <a:r>
              <a:rPr lang="en-GB" sz="1600" dirty="0"/>
              <a:t>Kerry scored her fatigue out of 10.</a:t>
            </a:r>
          </a:p>
          <a:p>
            <a:r>
              <a:rPr lang="en-GB" sz="1600" dirty="0"/>
              <a:t>Found pattern that her fatigue would catch up with her on the second day. This showed her that her energy stores were not replenished from a nights sleep as before her ABI.</a:t>
            </a:r>
          </a:p>
          <a:p>
            <a:r>
              <a:rPr lang="en-GB" sz="1600" dirty="0"/>
              <a:t>Reviewed activities which were difficult and adapted them to become more manageable</a:t>
            </a:r>
          </a:p>
          <a:p>
            <a:r>
              <a:rPr lang="en-GB" sz="1600" dirty="0"/>
              <a:t>Quiet day / Busy day</a:t>
            </a:r>
          </a:p>
          <a:p>
            <a:r>
              <a:rPr lang="en-GB" sz="1600" dirty="0"/>
              <a:t>Meal planners and shopping list</a:t>
            </a:r>
          </a:p>
          <a:p>
            <a:r>
              <a:rPr lang="en-GB" sz="1600" dirty="0"/>
              <a:t>Sleep hygiene</a:t>
            </a:r>
          </a:p>
          <a:p>
            <a:r>
              <a:rPr lang="en-GB" sz="1600" dirty="0"/>
              <a:t>Relaxation</a:t>
            </a:r>
          </a:p>
          <a:p>
            <a:r>
              <a:rPr lang="en-GB" sz="1600" dirty="0"/>
              <a:t>Regular meals</a:t>
            </a:r>
          </a:p>
          <a:p>
            <a:endParaRPr lang="en-GB" sz="1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E4FA6C6-35E4-42D6-B94C-7A448A68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GB" sz="1600" dirty="0"/>
              <a:t>Brain injury awareness to family and carer</a:t>
            </a:r>
          </a:p>
          <a:p>
            <a:r>
              <a:rPr lang="en-GB" sz="1600" dirty="0"/>
              <a:t>Carers and children to recognise when Kerry is tired</a:t>
            </a:r>
          </a:p>
          <a:p>
            <a:r>
              <a:rPr lang="en-GB" sz="1600" dirty="0"/>
              <a:t>Turn off TV and radio when doing quiet work or during conversations</a:t>
            </a:r>
          </a:p>
          <a:p>
            <a:r>
              <a:rPr lang="en-GB" sz="1600" dirty="0"/>
              <a:t>Delegated heavy jobs in the house</a:t>
            </a:r>
          </a:p>
          <a:p>
            <a:r>
              <a:rPr lang="en-GB" sz="1600" dirty="0"/>
              <a:t>Accept she cannot do everything</a:t>
            </a:r>
          </a:p>
          <a:p>
            <a:r>
              <a:rPr lang="en-GB" sz="1600" dirty="0"/>
              <a:t>Use of calendar on her mobile phone</a:t>
            </a:r>
          </a:p>
          <a:p>
            <a:r>
              <a:rPr lang="en-GB" sz="1600" dirty="0"/>
              <a:t>Always asked for morning appointments</a:t>
            </a:r>
          </a:p>
          <a:p>
            <a:r>
              <a:rPr lang="en-GB" sz="1600" dirty="0"/>
              <a:t>Gave herself a reward of a sunbed on a Friday if she felt on track!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297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25122CD-5934-4C5D-A54F-9B3E1479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5" y="2053641"/>
            <a:ext cx="3507475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Where is she at 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708ED8-51B6-4120-BD71-8D9C4CBC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226" y="1569492"/>
            <a:ext cx="6970432" cy="4831307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No longer has therapy input</a:t>
            </a:r>
          </a:p>
          <a:p>
            <a:r>
              <a:rPr lang="en-GB" sz="2400" dirty="0">
                <a:solidFill>
                  <a:srgbClr val="000000"/>
                </a:solidFill>
              </a:rPr>
              <a:t>Continues to plan her meals</a:t>
            </a:r>
          </a:p>
          <a:p>
            <a:r>
              <a:rPr lang="en-GB" sz="2400" dirty="0">
                <a:solidFill>
                  <a:srgbClr val="000000"/>
                </a:solidFill>
              </a:rPr>
              <a:t>Sticks to her shopping list- AND writes down ideas for next weeks meals as she is in the supermarket</a:t>
            </a:r>
          </a:p>
          <a:p>
            <a:r>
              <a:rPr lang="en-GB" sz="2400" dirty="0">
                <a:solidFill>
                  <a:srgbClr val="000000"/>
                </a:solidFill>
              </a:rPr>
              <a:t>No more daytime sleeps- will have 10 minutes relaxation on the sofa, but no going back to bed. Rests at 2:45 them she knows the kids will wake her up when they come home from school.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Altered activities- cleans the shower while she is in it!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did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The experience of fatigue is very similar across people with different pathologies/ diagnoses.</a:t>
            </a:r>
          </a:p>
          <a:p>
            <a:pPr lvl="0"/>
            <a:r>
              <a:rPr lang="en-GB" dirty="0"/>
              <a:t>Fatigue is a sign of laziness.</a:t>
            </a:r>
          </a:p>
          <a:p>
            <a:pPr lvl="0"/>
            <a:r>
              <a:rPr lang="en-GB" dirty="0"/>
              <a:t>Physical activity should be avoided if you have fatigue.</a:t>
            </a:r>
          </a:p>
          <a:p>
            <a:pPr lvl="0"/>
            <a:r>
              <a:rPr lang="en-GB" dirty="0"/>
              <a:t>Some medications can make fatigue worse.</a:t>
            </a:r>
          </a:p>
          <a:p>
            <a:pPr lvl="0"/>
            <a:r>
              <a:rPr lang="en-GB" dirty="0"/>
              <a:t>Fatigue can affect memory and concentration.</a:t>
            </a:r>
          </a:p>
          <a:p>
            <a:pPr lvl="0"/>
            <a:r>
              <a:rPr lang="en-GB" dirty="0"/>
              <a:t>Fatigue is always the result of physical exertion.</a:t>
            </a:r>
          </a:p>
          <a:p>
            <a:pPr lvl="0"/>
            <a:r>
              <a:rPr lang="en-GB" dirty="0"/>
              <a:t>Fatigue is tiredness.</a:t>
            </a:r>
          </a:p>
          <a:p>
            <a:pPr lvl="0"/>
            <a:r>
              <a:rPr lang="en-GB" dirty="0"/>
              <a:t>You should push yourself to the limit when energy levels are highest.</a:t>
            </a:r>
          </a:p>
          <a:p>
            <a:pPr lvl="0"/>
            <a:r>
              <a:rPr lang="en-GB" dirty="0"/>
              <a:t>Stress can make fatigue worse.</a:t>
            </a:r>
          </a:p>
          <a:p>
            <a:pPr lvl="0"/>
            <a:r>
              <a:rPr lang="en-GB" dirty="0"/>
              <a:t>Doing quizzes like this can make fatigue worse?!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481966"/>
            <a:ext cx="4961792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3200" b="1" dirty="0"/>
              <a:t>Joanne </a:t>
            </a:r>
            <a:r>
              <a:rPr lang="en-GB" sz="3200" b="1" dirty="0" err="1"/>
              <a:t>McLoughlin</a:t>
            </a:r>
            <a:endParaRPr lang="en-GB" sz="3200" b="1" dirty="0"/>
          </a:p>
          <a:p>
            <a:pPr marL="36576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6576" indent="0">
              <a:buNone/>
            </a:pPr>
            <a:r>
              <a:rPr lang="en-GB" sz="2800" dirty="0"/>
              <a:t>✉ </a:t>
            </a:r>
            <a:r>
              <a:rPr lang="en-GB" sz="2400" b="1" dirty="0"/>
              <a:t>otsolutions111@outlook.com</a:t>
            </a:r>
          </a:p>
          <a:p>
            <a:pPr marL="36576" indent="0">
              <a:buNone/>
            </a:pPr>
            <a:endParaRPr lang="en-GB" sz="2400" b="1" dirty="0"/>
          </a:p>
          <a:p>
            <a:pPr marL="36576" indent="0">
              <a:buNone/>
            </a:pPr>
            <a:endParaRPr lang="en-GB" sz="2400" b="1" dirty="0"/>
          </a:p>
          <a:p>
            <a:pPr marL="36576" indent="0">
              <a:buNone/>
            </a:pPr>
            <a:r>
              <a:rPr lang="en-GB" sz="3200" dirty="0"/>
              <a:t>☎</a:t>
            </a:r>
            <a:r>
              <a:rPr lang="en-GB" sz="3200" b="1" u="sng" dirty="0"/>
              <a:t> 07783019191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8738" y="1500555"/>
            <a:ext cx="4583724" cy="46779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b="1" dirty="0"/>
              <a:t>Sarah Butterworth</a:t>
            </a:r>
          </a:p>
          <a:p>
            <a:endParaRPr lang="en-GB" sz="3200" b="1" dirty="0"/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dirty="0"/>
              <a:t>✉ </a:t>
            </a:r>
            <a:r>
              <a:rPr lang="en-GB" sz="2400" b="1" dirty="0"/>
              <a:t>sarah@unityot.co.uk</a:t>
            </a:r>
          </a:p>
          <a:p>
            <a:endParaRPr lang="en-GB" sz="3200" b="1" dirty="0"/>
          </a:p>
          <a:p>
            <a:endParaRPr lang="en-GB" sz="3200" dirty="0"/>
          </a:p>
          <a:p>
            <a:r>
              <a:rPr lang="en-GB" sz="3200" dirty="0"/>
              <a:t>☎ </a:t>
            </a:r>
            <a:r>
              <a:rPr lang="en-GB" sz="3200" b="1" dirty="0">
                <a:hlinkClick r:id="rId2"/>
              </a:rPr>
              <a:t>07392844028</a:t>
            </a:r>
            <a:endParaRPr lang="en-GB" sz="3200" b="1" dirty="0"/>
          </a:p>
          <a:p>
            <a:endParaRPr lang="en-GB" sz="3200" b="1" dirty="0"/>
          </a:p>
        </p:txBody>
      </p:sp>
      <p:pic>
        <p:nvPicPr>
          <p:cNvPr id="5" name="Picture 4" descr="https://image.flaticon.com/icons/png/128/1197/119746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6" y="2382686"/>
            <a:ext cx="633045" cy="53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image.flaticon.com/icons/png/128/1197/119746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89" y="2341599"/>
            <a:ext cx="633045" cy="5392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74276" y="2467651"/>
            <a:ext cx="315350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www.otsolutions111.co.uk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6947" y="2426563"/>
            <a:ext cx="255445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www.unityot.co.uk</a:t>
            </a:r>
          </a:p>
        </p:txBody>
      </p:sp>
    </p:spTree>
    <p:extLst>
      <p:ext uri="{BB962C8B-B14F-4D97-AF65-F5344CB8AC3E}">
        <p14:creationId xmlns:p14="http://schemas.microsoft.com/office/powerpoint/2010/main" val="39219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b="1" dirty="0"/>
              <a:t>What explains health in persons with visual impairment? </a:t>
            </a:r>
            <a:r>
              <a:rPr lang="en-GB" sz="1400" dirty="0" err="1">
                <a:hlinkClick r:id="rId2"/>
              </a:rPr>
              <a:t>Juliane</a:t>
            </a:r>
            <a:r>
              <a:rPr lang="en-GB" sz="1400" dirty="0">
                <a:hlinkClick r:id="rId2"/>
              </a:rPr>
              <a:t> Leissner</a:t>
            </a:r>
            <a:r>
              <a:rPr lang="en-GB" sz="1400" dirty="0"/>
              <a:t>,</a:t>
            </a:r>
            <a:r>
              <a:rPr lang="en-GB" sz="1400" baseline="30000" dirty="0"/>
              <a:t>1</a:t>
            </a:r>
            <a:r>
              <a:rPr lang="en-GB" sz="1400" dirty="0"/>
              <a:t> </a:t>
            </a:r>
            <a:r>
              <a:rPr lang="en-GB" sz="1400" dirty="0">
                <a:hlinkClick r:id="rId3"/>
              </a:rPr>
              <a:t>Michaela Coenen</a:t>
            </a:r>
            <a:r>
              <a:rPr lang="en-GB" sz="1400" dirty="0"/>
              <a:t>,</a:t>
            </a:r>
            <a:r>
              <a:rPr lang="en-GB" sz="1400" baseline="30000" dirty="0"/>
              <a:t>1,2</a:t>
            </a:r>
            <a:r>
              <a:rPr lang="en-GB" sz="1400" dirty="0"/>
              <a:t> </a:t>
            </a:r>
            <a:r>
              <a:rPr lang="en-GB" sz="1400" dirty="0">
                <a:hlinkClick r:id="rId4"/>
              </a:rPr>
              <a:t>Stephan Froehlich</a:t>
            </a:r>
            <a:r>
              <a:rPr lang="en-GB" sz="1400" dirty="0"/>
              <a:t>,</a:t>
            </a:r>
            <a:r>
              <a:rPr lang="en-GB" sz="1400" baseline="30000" dirty="0"/>
              <a:t>3</a:t>
            </a:r>
            <a:r>
              <a:rPr lang="en-GB" sz="1400" dirty="0"/>
              <a:t> </a:t>
            </a:r>
            <a:r>
              <a:rPr lang="en-GB" sz="1400" dirty="0">
                <a:hlinkClick r:id="rId5"/>
              </a:rPr>
              <a:t>Danny Loyola</a:t>
            </a:r>
            <a:r>
              <a:rPr lang="en-GB" sz="1400" dirty="0"/>
              <a:t>,</a:t>
            </a:r>
            <a:r>
              <a:rPr lang="en-GB" sz="1400" baseline="30000" dirty="0"/>
              <a:t>1</a:t>
            </a:r>
            <a:r>
              <a:rPr lang="en-GB" sz="1400" dirty="0"/>
              <a:t> and </a:t>
            </a:r>
            <a:r>
              <a:rPr lang="en-GB" sz="1400" dirty="0" err="1">
                <a:hlinkClick r:id="rId6"/>
              </a:rPr>
              <a:t>Alarcos</a:t>
            </a:r>
            <a:r>
              <a:rPr lang="en-GB" sz="1400" dirty="0">
                <a:hlinkClick r:id="rId6"/>
              </a:rPr>
              <a:t> </a:t>
            </a:r>
            <a:r>
              <a:rPr lang="en-GB" sz="1400" dirty="0" err="1">
                <a:hlinkClick r:id="rId6"/>
              </a:rPr>
              <a:t>Cieza</a:t>
            </a:r>
            <a:r>
              <a:rPr lang="en-GB" sz="1400" dirty="0"/>
              <a:t>,</a:t>
            </a:r>
            <a:r>
              <a:rPr lang="en-GB" sz="1400" dirty="0">
                <a:hlinkClick r:id="rId7"/>
              </a:rPr>
              <a:t> Health </a:t>
            </a:r>
            <a:r>
              <a:rPr lang="en-GB" sz="1400" dirty="0" err="1">
                <a:hlinkClick r:id="rId7"/>
              </a:rPr>
              <a:t>Qual</a:t>
            </a:r>
            <a:r>
              <a:rPr lang="en-GB" sz="1400" dirty="0">
                <a:hlinkClick r:id="rId7"/>
              </a:rPr>
              <a:t> Life Outcomes</a:t>
            </a:r>
            <a:r>
              <a:rPr lang="en-GB" sz="1400" dirty="0"/>
              <a:t>. 2014; 12: 65.</a:t>
            </a:r>
          </a:p>
          <a:p>
            <a:r>
              <a:rPr lang="en-GB" sz="1400" dirty="0"/>
              <a:t>Published online 2014 May 3. </a:t>
            </a:r>
            <a:r>
              <a:rPr lang="en-GB" sz="1400" dirty="0" err="1"/>
              <a:t>doi</a:t>
            </a:r>
            <a:r>
              <a:rPr lang="en-GB" sz="1400" dirty="0"/>
              <a:t>: </a:t>
            </a:r>
            <a:r>
              <a:rPr lang="en-GB" sz="1400" dirty="0">
                <a:hlinkClick r:id="rId8"/>
              </a:rPr>
              <a:t>10.1186/1477-7525-12-65</a:t>
            </a:r>
            <a:endParaRPr lang="en-GB" sz="1400" dirty="0"/>
          </a:p>
          <a:p>
            <a:pPr fontAlgn="base"/>
            <a:r>
              <a:rPr lang="en-GB" sz="1400" b="1" dirty="0"/>
              <a:t>Fatigue after Acquired Brain Injury: a model to guide clinical management </a:t>
            </a:r>
            <a:r>
              <a:rPr lang="en-GB" sz="1400" b="1" dirty="0" err="1"/>
              <a:t>Malley</a:t>
            </a:r>
            <a:r>
              <a:rPr lang="en-GB" sz="1400" b="1" dirty="0"/>
              <a:t> D, </a:t>
            </a:r>
            <a:r>
              <a:rPr lang="en-GB" sz="1400" b="1" dirty="0" err="1"/>
              <a:t>Wheatcroft</a:t>
            </a:r>
            <a:r>
              <a:rPr lang="en-GB" sz="1400" b="1" dirty="0"/>
              <a:t> J, </a:t>
            </a:r>
            <a:r>
              <a:rPr lang="en-GB" sz="1400" b="1" dirty="0" err="1"/>
              <a:t>Gracey</a:t>
            </a:r>
            <a:r>
              <a:rPr lang="en-GB" sz="1400" b="1" dirty="0"/>
              <a:t> F, </a:t>
            </a:r>
            <a:r>
              <a:rPr lang="en-GB" sz="1400" dirty="0"/>
              <a:t>Posted in </a:t>
            </a:r>
            <a:r>
              <a:rPr lang="en-GB" sz="1400" dirty="0">
                <a:hlinkClick r:id="rId9"/>
              </a:rPr>
              <a:t>Rehabilitation Articles</a:t>
            </a:r>
            <a:r>
              <a:rPr lang="en-GB" sz="1400" dirty="0"/>
              <a:t> on 19th Jun 2014; V14(2) 17-19.</a:t>
            </a:r>
          </a:p>
          <a:p>
            <a:r>
              <a:rPr lang="en-GB" sz="1400" b="1" dirty="0"/>
              <a:t>Measuring Fatigue in Persons With Spinal Cord Injury</a:t>
            </a:r>
            <a:r>
              <a:rPr lang="en-GB" sz="1400" dirty="0"/>
              <a:t> Hubert A. Anton, MD, FRCPC, William C. Miller, PhD, OT, Andrea F. </a:t>
            </a:r>
            <a:r>
              <a:rPr lang="en-GB" sz="1400" dirty="0" err="1"/>
              <a:t>Townson</a:t>
            </a:r>
            <a:r>
              <a:rPr lang="en-GB" sz="1400" dirty="0"/>
              <a:t>, Arch </a:t>
            </a:r>
            <a:r>
              <a:rPr lang="en-GB" sz="1400" dirty="0" err="1"/>
              <a:t>Phys</a:t>
            </a:r>
            <a:r>
              <a:rPr lang="en-GB" sz="1400" dirty="0"/>
              <a:t> Med </a:t>
            </a:r>
            <a:r>
              <a:rPr lang="en-GB" sz="1400" dirty="0" err="1"/>
              <a:t>Rehabil</a:t>
            </a:r>
            <a:r>
              <a:rPr lang="en-GB" sz="1400" dirty="0"/>
              <a:t> </a:t>
            </a:r>
            <a:r>
              <a:rPr lang="en-GB" sz="1400" dirty="0" err="1"/>
              <a:t>Vol</a:t>
            </a:r>
            <a:r>
              <a:rPr lang="en-GB" sz="1400" dirty="0"/>
              <a:t> 89, March 2008</a:t>
            </a:r>
          </a:p>
          <a:p>
            <a:r>
              <a:rPr lang="en-GB" sz="1400" b="1" dirty="0"/>
              <a:t>Fatigue After Traumatic Brain Injury and Its Impact on Participation and Quality of Life</a:t>
            </a:r>
          </a:p>
          <a:p>
            <a:r>
              <a:rPr lang="en-GB" sz="1400" dirty="0"/>
              <a:t>Cantor, Joshua B. PhD; Ashman, Teresa PhD; Gordon, Wayne PhD; Ginsberg, Annika BA; </a:t>
            </a:r>
            <a:r>
              <a:rPr lang="en-GB" sz="1400" dirty="0" err="1"/>
              <a:t>Engmann</a:t>
            </a:r>
            <a:r>
              <a:rPr lang="en-GB" sz="1400" dirty="0"/>
              <a:t>, Clara BA; Egan, Matthew BS; </a:t>
            </a:r>
            <a:r>
              <a:rPr lang="en-GB" sz="1400" dirty="0" err="1"/>
              <a:t>Spielman</a:t>
            </a:r>
            <a:r>
              <a:rPr lang="en-GB" sz="1400" dirty="0"/>
              <a:t>, Lisa PhD; </a:t>
            </a:r>
            <a:r>
              <a:rPr lang="en-GB" sz="1400" dirty="0" err="1"/>
              <a:t>Dijkers</a:t>
            </a:r>
            <a:r>
              <a:rPr lang="en-GB" sz="1400" dirty="0"/>
              <a:t>, Marcel PhD; Flanagan, Steve MD Journal of Head Trauma Rehabilitation: </a:t>
            </a:r>
            <a:r>
              <a:rPr lang="en-GB" sz="1400" dirty="0">
                <a:hlinkClick r:id="rId10"/>
              </a:rPr>
              <a:t>January-February 2008 - Volume 23 - Issue 1 - p 41–51</a:t>
            </a:r>
            <a:r>
              <a:rPr lang="en-GB" sz="1400" dirty="0"/>
              <a:t> </a:t>
            </a:r>
            <a:r>
              <a:rPr lang="en-GB" sz="1400" dirty="0" err="1"/>
              <a:t>doi</a:t>
            </a:r>
            <a:r>
              <a:rPr lang="en-GB" sz="1400" dirty="0"/>
              <a:t>: </a:t>
            </a:r>
            <a:r>
              <a:rPr lang="en-GB" sz="1400" dirty="0" smtClean="0"/>
              <a:t>10.1097/01.HTR.0000308720.70288.af</a:t>
            </a:r>
          </a:p>
          <a:p>
            <a:r>
              <a:rPr lang="en-GB" sz="1400" b="1" dirty="0"/>
              <a:t>Making a Cup of Tea as an Honours </a:t>
            </a:r>
            <a:r>
              <a:rPr lang="en-GB" sz="1400" b="1"/>
              <a:t>Degree </a:t>
            </a:r>
            <a:r>
              <a:rPr lang="en-GB" sz="1400" b="1" smtClean="0"/>
              <a:t>Subject </a:t>
            </a:r>
            <a:r>
              <a:rPr lang="en-GB" sz="1400" smtClean="0">
                <a:hlinkClick r:id="rId11"/>
              </a:rPr>
              <a:t>Jennifer </a:t>
            </a:r>
            <a:r>
              <a:rPr lang="en-GB" sz="1400" dirty="0" smtClean="0">
                <a:hlinkClick r:id="rId11"/>
              </a:rPr>
              <a:t>Creek</a:t>
            </a:r>
            <a:r>
              <a:rPr lang="en-GB" sz="1400" dirty="0"/>
              <a:t> </a:t>
            </a:r>
            <a:r>
              <a:rPr lang="en-GB" sz="1400" dirty="0" smtClean="0"/>
              <a:t>First </a:t>
            </a:r>
            <a:r>
              <a:rPr lang="en-GB" sz="1400" dirty="0"/>
              <a:t>Published March 1, 1996 Research Article</a:t>
            </a:r>
            <a:r>
              <a:rPr lang="en-GB" sz="1400" dirty="0">
                <a:hlinkClick r:id="rId12"/>
              </a:rPr>
              <a:t>https://doi.org/10.1177/030802269605900310</a:t>
            </a:r>
            <a:endParaRPr lang="en-GB" sz="1400" dirty="0"/>
          </a:p>
          <a:p>
            <a:endParaRPr lang="en-GB" sz="1400" dirty="0"/>
          </a:p>
          <a:p>
            <a:pPr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003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75138"/>
            <a:ext cx="9867900" cy="79717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What is Fatigue?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090" y="1373723"/>
            <a:ext cx="9530861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distressing, persistent subjective sense of physical, emotional and /or cognitive tiredness or exhaustion …that  is not proportional to recent activity and interferes with usual functioning.”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National Comprehensive Cancer Network, 2014).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6091" y="3363594"/>
            <a:ext cx="9530861" cy="26161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Fatigue is common symptom experienced by people who have a visual impairment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Leissner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et al.,2014).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Fatigue is reported to be one of most common symptoms following brain injury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Malley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et al, 2014).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Fatigue is experienced by 25% of patients following Spinal Cord Injury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(Anton et al, 2008).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“Post traumatic brain injury fatigue has significant impact on well-being and quality of life. “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(Cantor et al, 2008) 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091" y="2447076"/>
            <a:ext cx="9530861" cy="9848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Fatigue can be described as the lack of energy and motivation (both physical and mental). This is different than drowsiness, a term that describes the need to 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sleep. Not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alieviated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by rest.</a:t>
            </a:r>
          </a:p>
        </p:txBody>
      </p:sp>
    </p:spTree>
    <p:extLst>
      <p:ext uri="{BB962C8B-B14F-4D97-AF65-F5344CB8AC3E}">
        <p14:creationId xmlns:p14="http://schemas.microsoft.com/office/powerpoint/2010/main" val="20887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74638"/>
            <a:ext cx="10972799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Why fatigue is common after Brain Injury</a:t>
            </a:r>
            <a:r>
              <a:rPr lang="en-US" sz="4800" b="1" dirty="0">
                <a:solidFill>
                  <a:srgbClr val="FFFFFF"/>
                </a:solidFill>
              </a:rPr>
              <a:t>.</a:t>
            </a:r>
            <a:r>
              <a:rPr lang="en-GB" sz="4800" b="1" dirty="0"/>
              <a:t/>
            </a:r>
            <a:br>
              <a:rPr lang="en-GB" sz="4800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sz="3600" b="1" dirty="0"/>
              <a:t>The brain makes over 1,000,000,000,000,000,000 calculations per second. It’s okay to rest it for a moment”</a:t>
            </a:r>
          </a:p>
          <a:p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69" y="3494532"/>
            <a:ext cx="3962400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422837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Symptoms of Fatigue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8581560"/>
              </p:ext>
            </p:extLst>
          </p:nvPr>
        </p:nvGraphicFramePr>
        <p:xfrm>
          <a:off x="719403" y="1484784"/>
          <a:ext cx="102735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498352"/>
            <a:ext cx="1656019" cy="1349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5" y="1502752"/>
            <a:ext cx="1833832" cy="13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can fuel fatigue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526915"/>
              </p:ext>
            </p:extLst>
          </p:nvPr>
        </p:nvGraphicFramePr>
        <p:xfrm>
          <a:off x="1917948" y="126876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5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116" y="89142"/>
            <a:ext cx="9867900" cy="1143000"/>
          </a:xfrm>
        </p:spPr>
        <p:txBody>
          <a:bodyPr/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009045" y="2874290"/>
            <a:ext cx="4416425" cy="1862137"/>
          </a:xfrm>
          <a:prstGeom prst="cloudCallout">
            <a:avLst>
              <a:gd name="adj1" fmla="val 57361"/>
              <a:gd name="adj2" fmla="val 122657"/>
            </a:avLst>
          </a:prstGeom>
          <a:solidFill>
            <a:schemeClr val="accent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Spiritual Energy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Beliefs      Losses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443160" y="4167067"/>
            <a:ext cx="5010150" cy="2205037"/>
          </a:xfrm>
          <a:prstGeom prst="cloudCallout">
            <a:avLst>
              <a:gd name="adj1" fmla="val -62940"/>
              <a:gd name="adj2" fmla="val -4213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Physical Energy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Walking      Running            Sport           Sitting        Housework         Talking    Driving       Phone Conversation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89670" y="1099099"/>
            <a:ext cx="5238750" cy="2266950"/>
          </a:xfrm>
          <a:prstGeom prst="cloudCallout">
            <a:avLst>
              <a:gd name="adj1" fmla="val -45514"/>
              <a:gd name="adj2" fmla="val 8856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Emotional Energy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Worrying      Crying       Laughing     Shouting      Arguing    Sulking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Talking         Anger       Fear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Distress       Guilt         Anticipation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Phone Conversation  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31462" y="1324950"/>
            <a:ext cx="5676900" cy="2046288"/>
          </a:xfrm>
          <a:prstGeom prst="cloudCallout">
            <a:avLst>
              <a:gd name="adj1" fmla="val -78060"/>
              <a:gd name="adj2" fmla="val 49194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Homeostatic Energy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7375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Digestion                    Body Temperature     Blood sugar levels     Water balance of blood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129338" y="3830638"/>
            <a:ext cx="4667250" cy="2706687"/>
          </a:xfrm>
          <a:prstGeom prst="cloudCallout">
            <a:avLst>
              <a:gd name="adj1" fmla="val 42764"/>
              <a:gd name="adj2" fmla="val 87472"/>
            </a:avLst>
          </a:prstGeom>
          <a:solidFill>
            <a:schemeClr val="accent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Cognitive Energy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Reading            Writing       Calculations      Thinking            Watching T.V.   Phone conversation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College work     Art &amp; Craft work                 Talking	       Driving     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ShapeType="1"/>
          </p:cNvSpPr>
          <p:nvPr/>
        </p:nvSpPr>
        <p:spPr bwMode="auto">
          <a:xfrm>
            <a:off x="-709613" y="6537325"/>
            <a:ext cx="10182226" cy="0"/>
          </a:xfrm>
          <a:prstGeom prst="straightConnector1">
            <a:avLst/>
          </a:prstGeom>
          <a:noFill/>
          <a:ln w="57150">
            <a:solidFill>
              <a:srgbClr val="B2A1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3783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Boom/Bust Negative Cycle?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1094376"/>
              </p:ext>
            </p:extLst>
          </p:nvPr>
        </p:nvGraphicFramePr>
        <p:xfrm>
          <a:off x="1967541" y="1916832"/>
          <a:ext cx="873697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9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 OTs treat Fatigue?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12" y="0"/>
            <a:ext cx="1902488" cy="232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0893" y="1594338"/>
            <a:ext cx="6775937" cy="480131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Activity Diary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Pacing/ Routine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Stopping and prevention of Boom Bust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Purposeful rest- relaxation, mindfulness, Breathe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Healthy lifestyle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Sleep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Noticing negative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Noticing triggers/ early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Goal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E5B8BAF3-0B0C-410D-AD39-30B5A87D861F}"/>
              </a:ext>
            </a:extLst>
          </p:cNvPr>
          <p:cNvSpPr txBox="1">
            <a:spLocks/>
          </p:cNvSpPr>
          <p:nvPr/>
        </p:nvSpPr>
        <p:spPr>
          <a:xfrm>
            <a:off x="10289512" y="2321169"/>
            <a:ext cx="1902488" cy="28252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45720" rIns="45720" rtlCol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Healthy Lifestyle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51B088-3185-4E89-9B03-B0012FD0B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568339" y="3537281"/>
            <a:ext cx="1435270" cy="1267121"/>
          </a:xfrm>
          <a:prstGeom prst="rect">
            <a:avLst/>
          </a:prstGeom>
        </p:spPr>
      </p:pic>
      <p:pic>
        <p:nvPicPr>
          <p:cNvPr id="8" name="Picture Placeholder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0FE6CA8-F070-4423-AFFE-54D843131B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10327316" y="5146430"/>
            <a:ext cx="1864684" cy="17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1B375-65EE-4BA5-898C-E6C2E59F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Kerry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6D8C2734-DD39-4880-A32F-D99D78FD4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0539">
  <a:themeElements>
    <a:clrScheme name="Custom 2">
      <a:dk1>
        <a:sysClr val="windowText" lastClr="000000"/>
      </a:dk1>
      <a:lt1>
        <a:srgbClr val="000000"/>
      </a:lt1>
      <a:dk2>
        <a:srgbClr val="000000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00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819998_TF03460539.potx" id="{218D4315-92DA-4088-896B-4BE28BC8450E}" vid="{C5E8686E-219D-4E70-BD37-3004EFB10758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00173-F37E-4050-8DE8-BC47ABAD65CD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40262f94-9f35-4ac3-9a90-690165a166b7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3898</TotalTime>
  <Words>1299</Words>
  <Application>Microsoft Office PowerPoint</Application>
  <PresentationFormat>Custom</PresentationFormat>
  <Paragraphs>209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TF03460539</vt:lpstr>
      <vt:lpstr>Fatigue and Energy Finding the Balance </vt:lpstr>
      <vt:lpstr>What is Fatigue? </vt:lpstr>
      <vt:lpstr>Why fatigue is common after Brain Injury. </vt:lpstr>
      <vt:lpstr>Symptoms of Fatigue</vt:lpstr>
      <vt:lpstr>What can fuel fatigue</vt:lpstr>
      <vt:lpstr>ENERGY</vt:lpstr>
      <vt:lpstr>Boom/Bust Negative Cycle?</vt:lpstr>
      <vt:lpstr>How do OTs treat Fatigue?</vt:lpstr>
      <vt:lpstr>Kerry</vt:lpstr>
      <vt:lpstr>PowerPoint Presentation</vt:lpstr>
      <vt:lpstr>What did we do?</vt:lpstr>
      <vt:lpstr>Where is she at now?</vt:lpstr>
      <vt:lpstr>How did you do?</vt:lpstr>
      <vt:lpstr>Contact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Fatigue</dc:title>
  <dc:creator>Admin</dc:creator>
  <cp:lastModifiedBy>Admin</cp:lastModifiedBy>
  <cp:revision>57</cp:revision>
  <cp:lastPrinted>2019-09-16T18:06:33Z</cp:lastPrinted>
  <dcterms:created xsi:type="dcterms:W3CDTF">2019-05-23T09:23:56Z</dcterms:created>
  <dcterms:modified xsi:type="dcterms:W3CDTF">2019-09-17T06:00:40Z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